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327" r:id="rId11"/>
    <p:sldId id="335" r:id="rId12"/>
    <p:sldId id="298" r:id="rId13"/>
    <p:sldId id="299" r:id="rId14"/>
    <p:sldId id="337" r:id="rId15"/>
    <p:sldId id="328" r:id="rId16"/>
    <p:sldId id="336" r:id="rId17"/>
    <p:sldId id="300" r:id="rId18"/>
    <p:sldId id="326" r:id="rId19"/>
    <p:sldId id="331" r:id="rId20"/>
    <p:sldId id="260" r:id="rId21"/>
    <p:sldId id="301" r:id="rId22"/>
    <p:sldId id="270" r:id="rId23"/>
    <p:sldId id="262" r:id="rId24"/>
    <p:sldId id="329" r:id="rId25"/>
    <p:sldId id="278" r:id="rId26"/>
    <p:sldId id="279" r:id="rId27"/>
    <p:sldId id="281" r:id="rId28"/>
    <p:sldId id="264" r:id="rId29"/>
    <p:sldId id="282" r:id="rId30"/>
    <p:sldId id="306" r:id="rId31"/>
    <p:sldId id="308" r:id="rId32"/>
    <p:sldId id="324" r:id="rId33"/>
    <p:sldId id="309" r:id="rId34"/>
    <p:sldId id="330" r:id="rId35"/>
    <p:sldId id="311" r:id="rId36"/>
    <p:sldId id="316" r:id="rId37"/>
    <p:sldId id="317" r:id="rId38"/>
    <p:sldId id="318" r:id="rId39"/>
    <p:sldId id="320" r:id="rId40"/>
    <p:sldId id="321" r:id="rId41"/>
    <p:sldId id="322" r:id="rId42"/>
    <p:sldId id="325" r:id="rId43"/>
    <p:sldId id="332" r:id="rId44"/>
    <p:sldId id="338" r:id="rId45"/>
    <p:sldId id="333" r:id="rId46"/>
    <p:sldId id="334" r:id="rId47"/>
    <p:sldId id="275" r:id="rId48"/>
    <p:sldId id="257" r:id="rId49"/>
    <p:sldId id="323" r:id="rId5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D0F"/>
    <a:srgbClr val="6F984A"/>
    <a:srgbClr val="00E5FF"/>
    <a:srgbClr val="021CA1"/>
    <a:srgbClr val="C00000"/>
    <a:srgbClr val="005AB5"/>
    <a:srgbClr val="2731FD"/>
    <a:srgbClr val="E66254"/>
    <a:srgbClr val="3700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6" autoAdjust="0"/>
    <p:restoredTop sz="79444" autoAdjust="0"/>
  </p:normalViewPr>
  <p:slideViewPr>
    <p:cSldViewPr snapToGrid="0">
      <p:cViewPr varScale="1">
        <p:scale>
          <a:sx n="92" d="100"/>
          <a:sy n="92" d="100"/>
        </p:scale>
        <p:origin x="765" y="-14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3:58:31.25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472 5780 24575,'-3'-1'0,"0"1"0,1-1 0,-1 0 0,-1 0 0,1 0 0,1 0 0,-1 0 0,0-1 0,1 1 0,-1-1 0,1 1 0,0-1 0,-1 0 0,1 0 0,-2-4 0,-33-39 0,31 37 0,-20-28 0,4-3 0,-28-53 0,26 36 0,-13-25 0,23 52 0,0-1 0,2-1 0,1 0 0,-10-45 0,-14-69 0,34 143 0,-27-101 0,16 73 0,3 0 0,1-1 0,2-1 0,-4-33 0,0-32 0,-2-54 0,-2-66 0,9 173 0,1-69 0,5 94 0,1 0 0,0 0 0,1 0 0,1 0 0,2 2 0,7-24 0,44-97 0,28-38 0,-72 154 0,1-1 0,1 1 0,0 2 0,22-23 0,26-33 0,21-27 0,-47 60 0,5-1 0,69-58 0,-13 14 0,-61 55 0,56-38 0,-52 41 0,-8 9 0,0 1 0,1 2 0,47-18 0,16-9 0,-83 39 0,3-4 0,2 0 0,0 2 0,0 1 0,31-8 0,46-11 0,-91 24 0,57-12 0,-21 6 0,-5 0 0,73-16 0,-68 21 0,-28 2 0,-1 0 0,15-3 0,3-3 0,31-6 0,85-32 0,-97 31 0,-36 10 0,1 1 0,20-11 0,-21 9 0,1 1 0,21-6 0,13-4 0,-14-1 0,1-1 0,-2-1 0,-1-3 0,-1 0 0,35-30 0,39-25 0,-70 53 0,57-50 0,-59 44 0,-17 14 0,28-29 0,72-81 0,-29 31 0,-63 67 0,4-4 0,-2 0 0,-1-1 0,34-55 0,-43 51 0,1 1 0,-4-1 0,12-38 0,-9-12 0,-6 33 0,-6 25 0,-2 0 0,0-1 0,-4-38 0,0 7 0,3 42 0,-2-1 0,0-1 0,-1 2 0,0-1 0,-8-20 0,-7-31 0,-9-23 0,3 26 0,8 20 0,-25-49 0,19 38 0,15 39 0,-12-25 0,-6 1 0,-1 3 0,-31-40 0,43 64 0,1 2 0,-2-1 0,-23-16 0,-1-3 0,-40-35 0,20 16 0,44 39 0,1 1 0,-2-1 0,1 2 0,-2 0 0,-23-12 0,28 18 0,-5-3 0,2 2 0,-2-2 0,2 0 0,1-2 0,-1 1 0,-16-15 0,23 16-341,-1 1 0,-1 0-1,-16-13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4:01:14.13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5554 24575,'0'-51'0,"9"-74"0,3 37 0,-3-56 0,14 0 0,-12 58 0,-9 58 0,1 2 0,1-2 0,16-48 0,2-1 0,-17 53 0,1-3 0,1-33 0,-2 11 0,-2 12 0,-2-43 0,-2 56 0,2 1 0,0-1 0,1 1 0,2-1 0,10-38 0,-5 30 0,-1 1 0,3-42 0,5-19 0,-5 45 0,5-77 0,-11 70 0,1-85 0,-6-565 0,-13 546 0,14-777 0,0 922 0,1 1 0,2-1 0,-1 1 0,0 0 0,1 0 0,9-17 0,-1 1 0,33-60 0,-33 67 0,0-1 0,2 1 0,23-26 0,4-6 0,73-114 0,-78 119 0,-26 35 0,1-1 0,-1 0 0,8-16 0,2-7 0,43-57 0,-18 29 0,-34 49 0,2 0 0,15-15 0,11-12 0,-15 14 0,3-1 0,53-45 0,43-23 0,-78 66 0,-28 22 0,-2-2 0,24-20 0,-19 15 0,0 0 0,40-25 0,-42 31 0,-1 0 0,0-2 0,-1 0 0,0 1 0,26-33 0,33-40 0,-48 56 0,22-15 0,-18 16 0,-6 6 0,1 0 0,0 2 0,3 0 0,35-18 0,-41 27 65,28-8 0,16-7-1560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than it </a:t>
            </a:r>
            <a:r>
              <a:rPr lang="en-US" b="1" dirty="0"/>
              <a:t>can, although doesn’t necessarily, </a:t>
            </a:r>
            <a:r>
              <a:rPr lang="en-US" b="0" dirty="0"/>
              <a:t>a</a:t>
            </a:r>
            <a:r>
              <a:rPr lang="en-US" dirty="0"/>
              <a:t>ffect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unconscious,</a:t>
            </a:r>
          </a:p>
          <a:p>
            <a:r>
              <a:rPr lang="en-US" dirty="0"/>
              <a:t>We know a stimuli is unconscious when someone </a:t>
            </a:r>
            <a:r>
              <a:rPr lang="en-US" b="1" dirty="0"/>
              <a:t>can’t make any judgments </a:t>
            </a:r>
            <a:r>
              <a:rPr lang="en-US" dirty="0"/>
              <a:t>regarding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motor costs in mouse higher?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movement itself is in 2D as opposed to 3D reaching, seems lower motor cost.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However planning is more costly since it requires remapping.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484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73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505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015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3107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research in lab,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render invisible,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so presenting it with close temporal proximity to more salient stimuli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360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2007? Subs correct pre-planned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movemnt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initiating it.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Yes, but the conflicting information is given during the movement,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While here it is given before the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</a:t>
            </a:r>
            <a:r>
              <a:rPr lang="en-US" b="1" dirty="0"/>
              <a:t>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150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They might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</a:t>
            </a:r>
            <a:r>
              <a:rPr lang="en-US" b="1" u="sng" dirty="0"/>
              <a:t>Permutation&amp; clustering analysis</a:t>
            </a:r>
            <a:r>
              <a:rPr lang="en-US" dirty="0"/>
              <a:t>,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b="1" dirty="0"/>
              <a:t>Mouse more sensitive, however:</a:t>
            </a:r>
          </a:p>
          <a:p>
            <a:r>
              <a:rPr lang="en-US" dirty="0"/>
              <a:t>Reaching captures changes in cognitive processes better (intuitive, less constrains, Responds faster + greater curvature to COM)</a:t>
            </a:r>
          </a:p>
          <a:p>
            <a:endParaRPr lang="en-US" dirty="0"/>
          </a:p>
          <a:p>
            <a:r>
              <a:rPr lang="en-US" b="1" dirty="0"/>
              <a:t>Difference in extracted variable:</a:t>
            </a:r>
          </a:p>
          <a:p>
            <a:r>
              <a:rPr lang="en-US" dirty="0"/>
              <a:t>AUC estimated each trial,</a:t>
            </a:r>
          </a:p>
          <a:p>
            <a:r>
              <a:rPr lang="en-US" dirty="0"/>
              <a:t>Reach area estimated with the average</a:t>
            </a:r>
          </a:p>
          <a:p>
            <a:r>
              <a:rPr lang="en-US" dirty="0"/>
              <a:t>Information lost when averaging.</a:t>
            </a:r>
          </a:p>
          <a:p>
            <a:r>
              <a:rPr lang="en-US" b="1" dirty="0"/>
              <a:t>However, </a:t>
            </a:r>
            <a:r>
              <a:rPr lang="en-US" dirty="0"/>
              <a:t>post hoc showed AUC effect = reach area effect.</a:t>
            </a:r>
          </a:p>
          <a:p>
            <a:endParaRPr lang="en-US" dirty="0"/>
          </a:p>
          <a:p>
            <a:r>
              <a:rPr lang="en-US" b="1" dirty="0"/>
              <a:t>Conscious processing:</a:t>
            </a:r>
          </a:p>
          <a:p>
            <a:r>
              <a:rPr lang="en-US" dirty="0"/>
              <a:t>masking </a:t>
            </a:r>
            <a:r>
              <a:rPr lang="en-US" dirty="0" err="1"/>
              <a:t>manipulaton</a:t>
            </a:r>
            <a:r>
              <a:rPr lang="en-US" dirty="0"/>
              <a:t> wasn’t successful</a:t>
            </a:r>
          </a:p>
          <a:p>
            <a:r>
              <a:rPr lang="en-US" dirty="0"/>
              <a:t>stimuli partially processed consciously.</a:t>
            </a:r>
          </a:p>
          <a:p>
            <a:r>
              <a:rPr lang="en-US" dirty="0"/>
              <a:t>conscious processing leads to larger behavioral changes than UC.</a:t>
            </a:r>
          </a:p>
          <a:p>
            <a:endParaRPr lang="en-US" dirty="0"/>
          </a:p>
          <a:p>
            <a:r>
              <a:rPr lang="en-US" b="1" dirty="0"/>
              <a:t>Error In research:</a:t>
            </a:r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use dynamic start (consistency, curvature, Decreases noise).</a:t>
            </a:r>
          </a:p>
          <a:p>
            <a:r>
              <a:rPr lang="en-US" dirty="0"/>
              <a:t>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/>
              <a:t>Unlikely,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24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Feedback: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Exp 1 – Too late -&gt; interrupts reaching.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Exp 2 – Too late, Too slow -&gt; interrupts reaching.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Exp 3 – Too late, Too slow, Too early -&gt; interrupts reaching.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Exp 4 – Too late, Too early -&gt; interrupts reaching;       Too slow -&gt; After reaching.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265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100" baseline="0" dirty="0"/>
              <a:t>Unit = cm.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baseline="0" dirty="0"/>
              <a:t>Movement onset – distance from starting point at which movement initiation is recognized.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aseline="0" dirty="0"/>
              <a:t>Movement offset – distance from screen at which a touch is recognized.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aseline="0" dirty="0"/>
              <a:t>Minimal trajectory length – shorter trajectories are excluded.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4038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Normalization – B-spline, 6</a:t>
            </a:r>
            <a:r>
              <a:rPr lang="en-US" baseline="30000" dirty="0"/>
              <a:t>th</a:t>
            </a:r>
            <a:r>
              <a:rPr lang="en-US" dirty="0"/>
              <a:t> order, roughness </a:t>
            </a:r>
            <a:r>
              <a:rPr lang="en-US" dirty="0" err="1"/>
              <a:t>panelty</a:t>
            </a:r>
            <a:r>
              <a:rPr lang="en-US" dirty="0"/>
              <a:t> = 10</a:t>
            </a:r>
            <a:r>
              <a:rPr lang="en-US" baseline="30000" dirty="0"/>
              <a:t>-18 </a:t>
            </a:r>
            <a:r>
              <a:rPr lang="en-US" baseline="0" dirty="0"/>
              <a:t>on the 4</a:t>
            </a:r>
            <a:r>
              <a:rPr lang="en-US" baseline="30000" dirty="0"/>
              <a:t>th</a:t>
            </a:r>
            <a:r>
              <a:rPr lang="en-US" baseline="0" dirty="0"/>
              <a:t> derivative, spline at every data point.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1936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30000" dirty="0"/>
              <a:t>AUC – consider only part that has the same relation to the optimal path as the center line is to the optimal path. Only the part that is central to the </a:t>
            </a:r>
            <a:r>
              <a:rPr lang="en-US" baseline="30000" dirty="0" err="1"/>
              <a:t>iptimal</a:t>
            </a:r>
            <a:r>
              <a:rPr lang="en-US" baseline="30000" dirty="0"/>
              <a:t>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851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We expect that if prime is processed, the RT would be longer in incongruent.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0000"/>
                </a:solidFill>
              </a:rPr>
              <a:t>Only 1 paper compared motion tracking to keyboard,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Before discussing it, I’ll show motion tracking is sensitive to UC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990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0000"/>
                </a:solidFill>
              </a:rPr>
              <a:t>Only 1 paper compared motion tracking to keyboard,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Before discussing it, I’ll show motion tracking is sensitive to UC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0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1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7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26" Type="http://schemas.openxmlformats.org/officeDocument/2006/relationships/image" Target="../media/image420.png"/><Relationship Id="rId3" Type="http://schemas.openxmlformats.org/officeDocument/2006/relationships/image" Target="../media/image190.png"/><Relationship Id="rId21" Type="http://schemas.openxmlformats.org/officeDocument/2006/relationships/image" Target="../media/image370.png"/><Relationship Id="rId34" Type="http://schemas.openxmlformats.org/officeDocument/2006/relationships/image" Target="../media/image50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0.png"/><Relationship Id="rId25" Type="http://schemas.openxmlformats.org/officeDocument/2006/relationships/image" Target="../media/image410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0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0.png"/><Relationship Id="rId15" Type="http://schemas.openxmlformats.org/officeDocument/2006/relationships/image" Target="../media/image310.png"/><Relationship Id="rId23" Type="http://schemas.openxmlformats.org/officeDocument/2006/relationships/image" Target="../media/image390.png"/><Relationship Id="rId28" Type="http://schemas.openxmlformats.org/officeDocument/2006/relationships/image" Target="../media/image440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0.png"/><Relationship Id="rId27" Type="http://schemas.openxmlformats.org/officeDocument/2006/relationships/image" Target="../media/image430.png"/><Relationship Id="rId30" Type="http://schemas.openxmlformats.org/officeDocument/2006/relationships/image" Target="../media/image460.png"/><Relationship Id="rId8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A8382-CE59-66C7-76BE-A4020573ABFA}"/>
              </a:ext>
            </a:extLst>
          </p:cNvPr>
          <p:cNvSpPr txBox="1"/>
          <p:nvPr/>
        </p:nvSpPr>
        <p:spPr>
          <a:xfrm>
            <a:off x="0" y="-54543"/>
            <a:ext cx="11294428" cy="99104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solidFill>
                  <a:srgbClr val="FF0000"/>
                </a:solidFill>
              </a:rPr>
              <a:t>Extremely important that you have an elaborative explanation for each question, not just a keyword. Make sure you understand fully your explanation.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Prepare answers for these questions: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Read their papers and analysis a bit.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What UC processing was it? Semantic?...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Lexical – No, because it deals with word/nonword.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Phonological – No, because words are completely identical, instead of partial parts with similar sound.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Morphology – No, because it deals with suffixes, prefixes, stems…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Visual/shape – No, words are of different font.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Semantic – perhaps, because words are of different font, so their meaning has to be extracted to create facilitation/inhibition.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Technical questions about tracking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To conclude, do you think motion should be used? Why?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Currently, no.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Since it produces similar effect sizes to keyboard, but is more complicated  to implement,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The main motivation for using it would be its ability to delineate the development of cognitive processes,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But in my data I did not find specific windows in which UC applies its influence.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To improve the chance for dynamic differences between conditions, you should use: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Dynamic starting condition – evidence will take effect as soon as it is received,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Further investigate heading angle – ??????????????????????????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Change SOA – does it affect the point In which conditions start to differ?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	Static start – if it changes the point at which congruency effect starts, it implies what is the delay until the prime starts to exert its influence.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		if it doesn’t???? Then prime shift processing to a certain state, and the target takes constant time to exit this state.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	dynamic start – Hopefully longer SOAs will allow prime to exert its effect to </a:t>
            </a:r>
            <a:r>
              <a:rPr lang="en-US" sz="1200" b="1">
                <a:solidFill>
                  <a:srgbClr val="FF0000"/>
                </a:solidFill>
              </a:rPr>
              <a:t>higher degree.</a:t>
            </a:r>
            <a:endParaRPr lang="en-US" sz="1200" b="1" dirty="0">
              <a:solidFill>
                <a:srgbClr val="FF0000"/>
              </a:solidFill>
            </a:endParaRP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Time analysis can be done with a keyboard by playing with the SOA, why use motion tracking? Make an elaborative answer.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Why did you normalize in space? What artifact is created when normalizing in time? </a:t>
            </a:r>
            <a:r>
              <a:rPr lang="en-US" sz="1600" b="1" dirty="0" err="1">
                <a:solidFill>
                  <a:srgbClr val="FF0000"/>
                </a:solidFill>
              </a:rPr>
              <a:t>Explaine</a:t>
            </a:r>
            <a:r>
              <a:rPr lang="en-US" sz="1600" b="1" dirty="0">
                <a:solidFill>
                  <a:srgbClr val="FF0000"/>
                </a:solidFill>
              </a:rPr>
              <a:t> in detail.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You need to normalize so that you can average over space/time.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If you normalize by dividing all point by value X, it won’t work since some </a:t>
            </a:r>
            <a:r>
              <a:rPr lang="en-US" sz="1100" b="1" dirty="0" err="1">
                <a:solidFill>
                  <a:srgbClr val="FF0000"/>
                </a:solidFill>
              </a:rPr>
              <a:t>trajs</a:t>
            </a:r>
            <a:r>
              <a:rPr lang="en-US" sz="1100" b="1" dirty="0">
                <a:solidFill>
                  <a:srgbClr val="FF0000"/>
                </a:solidFill>
              </a:rPr>
              <a:t> last longer than others, so you would points that exist in one </a:t>
            </a:r>
            <a:r>
              <a:rPr lang="en-US" sz="1100" b="1" dirty="0" err="1">
                <a:solidFill>
                  <a:srgbClr val="FF0000"/>
                </a:solidFill>
              </a:rPr>
              <a:t>traj</a:t>
            </a:r>
            <a:r>
              <a:rPr lang="en-US" sz="1100" b="1" dirty="0">
                <a:solidFill>
                  <a:srgbClr val="FF0000"/>
                </a:solidFill>
              </a:rPr>
              <a:t> but not in the other.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If you normalize by sampling X points equally spaced in time/space, you need to be </a:t>
            </a:r>
            <a:r>
              <a:rPr lang="en-US" sz="1100" b="1" dirty="0" err="1">
                <a:solidFill>
                  <a:srgbClr val="FF0000"/>
                </a:solidFill>
              </a:rPr>
              <a:t>carefull</a:t>
            </a:r>
            <a:r>
              <a:rPr lang="en-US" sz="1100" b="1" dirty="0">
                <a:solidFill>
                  <a:srgbClr val="FF0000"/>
                </a:solidFill>
              </a:rPr>
              <a:t> about your interpretation. Everything is relative to each </a:t>
            </a:r>
            <a:r>
              <a:rPr lang="en-US" sz="1100" b="1" dirty="0" err="1">
                <a:solidFill>
                  <a:srgbClr val="FF0000"/>
                </a:solidFill>
              </a:rPr>
              <a:t>traj’s</a:t>
            </a:r>
            <a:r>
              <a:rPr lang="en-US" sz="1100" b="1" dirty="0">
                <a:solidFill>
                  <a:srgbClr val="FF0000"/>
                </a:solidFill>
              </a:rPr>
              <a:t> duration/length. If you find that one condition started earlier, that means it started earlier relative to its entire duration / length. A contrasting example, if one </a:t>
            </a:r>
            <a:r>
              <a:rPr lang="en-US" sz="1100" b="1" dirty="0" err="1">
                <a:solidFill>
                  <a:srgbClr val="FF0000"/>
                </a:solidFill>
              </a:rPr>
              <a:t>traj</a:t>
            </a:r>
            <a:r>
              <a:rPr lang="en-US" sz="1100" b="1" dirty="0">
                <a:solidFill>
                  <a:srgbClr val="FF0000"/>
                </a:solidFill>
              </a:rPr>
              <a:t> takes 400ms and deviation starts at 300ms, it would look the same as a </a:t>
            </a:r>
            <a:r>
              <a:rPr lang="en-US" sz="1100" b="1" dirty="0" err="1">
                <a:solidFill>
                  <a:srgbClr val="FF0000"/>
                </a:solidFill>
              </a:rPr>
              <a:t>traj</a:t>
            </a:r>
            <a:r>
              <a:rPr lang="en-US" sz="1100" b="1" dirty="0">
                <a:solidFill>
                  <a:srgbClr val="FF0000"/>
                </a:solidFill>
              </a:rPr>
              <a:t> in which deviation started at 600ms and the </a:t>
            </a:r>
            <a:r>
              <a:rPr lang="en-US" sz="1100" b="1" dirty="0" err="1">
                <a:solidFill>
                  <a:srgbClr val="FF0000"/>
                </a:solidFill>
              </a:rPr>
              <a:t>traj</a:t>
            </a:r>
            <a:r>
              <a:rPr lang="en-US" sz="1100" b="1" dirty="0">
                <a:solidFill>
                  <a:srgbClr val="FF0000"/>
                </a:solidFill>
              </a:rPr>
              <a:t> lasted 800ms. So you would falsely deduce these two </a:t>
            </a:r>
            <a:r>
              <a:rPr lang="en-US" sz="1100" b="1" dirty="0" err="1">
                <a:solidFill>
                  <a:srgbClr val="FF0000"/>
                </a:solidFill>
              </a:rPr>
              <a:t>trajs</a:t>
            </a:r>
            <a:r>
              <a:rPr lang="en-US" sz="1100" b="1" dirty="0">
                <a:solidFill>
                  <a:srgbClr val="FF0000"/>
                </a:solidFill>
              </a:rPr>
              <a:t> are the same.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This also applies for space, but in space the path (along Z) is relatively constant between </a:t>
            </a:r>
            <a:r>
              <a:rPr lang="en-US" sz="1100" b="1" dirty="0" err="1">
                <a:solidFill>
                  <a:srgbClr val="FF0000"/>
                </a:solidFill>
              </a:rPr>
              <a:t>trajs</a:t>
            </a:r>
            <a:r>
              <a:rPr lang="en-US" sz="1100" b="1" dirty="0">
                <a:solidFill>
                  <a:srgbClr val="FF0000"/>
                </a:solidFill>
              </a:rPr>
              <a:t> so these problems would be minor.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Which statistical analysis did you use? Why? (remember permutation for non-normal t tests) t test isn’t suited for small samples.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How would you delineate the processes in time? By using SOA.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How does it relate to consciousness theories?</a:t>
            </a:r>
          </a:p>
          <a:p>
            <a:endParaRPr lang="he-IL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7F425A-3AD9-2FA2-9564-1EADC9D47738}"/>
              </a:ext>
            </a:extLst>
          </p:cNvPr>
          <p:cNvGrpSpPr/>
          <p:nvPr/>
        </p:nvGrpSpPr>
        <p:grpSpPr>
          <a:xfrm>
            <a:off x="7988509" y="3852588"/>
            <a:ext cx="4138374" cy="2935789"/>
            <a:chOff x="8053626" y="3689205"/>
            <a:chExt cx="4138374" cy="29357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B76FEE-BD34-0857-F1DB-A9014106A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149"/>
            <a:stretch/>
          </p:blipFill>
          <p:spPr>
            <a:xfrm>
              <a:off x="8053626" y="3689205"/>
              <a:ext cx="4138374" cy="26963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DBA55AD-D225-362A-0B6C-ACCC919EA56E}"/>
                </a:ext>
              </a:extLst>
            </p:cNvPr>
            <p:cNvSpPr/>
            <p:nvPr/>
          </p:nvSpPr>
          <p:spPr>
            <a:xfrm>
              <a:off x="9382297" y="3843093"/>
              <a:ext cx="852729" cy="1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C71A8C-ED7F-6238-8391-1308CD898A75}"/>
                </a:ext>
              </a:extLst>
            </p:cNvPr>
            <p:cNvSpPr/>
            <p:nvPr/>
          </p:nvSpPr>
          <p:spPr>
            <a:xfrm>
              <a:off x="9510685" y="3996981"/>
              <a:ext cx="576289" cy="189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22865B-D0D9-D0E0-3631-8FD55FEF654F}"/>
                </a:ext>
              </a:extLst>
            </p:cNvPr>
            <p:cNvSpPr/>
            <p:nvPr/>
          </p:nvSpPr>
          <p:spPr>
            <a:xfrm>
              <a:off x="9605937" y="4867121"/>
              <a:ext cx="526599" cy="390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81886-B433-DAE7-2369-90B1EB58E982}"/>
                </a:ext>
              </a:extLst>
            </p:cNvPr>
            <p:cNvSpPr txBox="1"/>
            <p:nvPr/>
          </p:nvSpPr>
          <p:spPr>
            <a:xfrm>
              <a:off x="9226904" y="4837332"/>
              <a:ext cx="99536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Congruent</a:t>
              </a:r>
              <a:endParaRPr lang="he-IL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84C702-E732-3A6B-9D7A-F687A7A5E027}"/>
                </a:ext>
              </a:extLst>
            </p:cNvPr>
            <p:cNvSpPr txBox="1"/>
            <p:nvPr/>
          </p:nvSpPr>
          <p:spPr>
            <a:xfrm>
              <a:off x="9226904" y="3818719"/>
              <a:ext cx="119064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Incongruent</a:t>
              </a:r>
              <a:endParaRPr lang="he-IL" sz="14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E83375-7928-4C70-8013-13D19494EE81}"/>
                </a:ext>
              </a:extLst>
            </p:cNvPr>
            <p:cNvSpPr txBox="1"/>
            <p:nvPr/>
          </p:nvSpPr>
          <p:spPr>
            <a:xfrm>
              <a:off x="9903439" y="6317217"/>
              <a:ext cx="99536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Time</a:t>
              </a:r>
              <a:endParaRPr lang="he-IL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902576" y="3540653"/>
            <a:ext cx="24210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Friedman (2011)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4832115" y="3540653"/>
            <a:ext cx="262877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80692" y="3540653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latin typeface="Times New Roman" panose="02020603050405020304" pitchFamily="18" charset="0"/>
              </a:rPr>
              <a:t>Schmidt (2002)</a:t>
            </a:r>
            <a:endParaRPr lang="he-IL" sz="1400" u="sng" dirty="0">
              <a:latin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4819543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Cressman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(2007)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9044746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Xiao &amp; Yamauchi (2015)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09395E-5A1F-1C73-965E-861574CC7663}"/>
              </a:ext>
            </a:extLst>
          </p:cNvPr>
          <p:cNvGrpSpPr/>
          <p:nvPr/>
        </p:nvGrpSpPr>
        <p:grpSpPr>
          <a:xfrm>
            <a:off x="167683" y="3905352"/>
            <a:ext cx="3392985" cy="2797892"/>
            <a:chOff x="167683" y="3905352"/>
            <a:chExt cx="3392985" cy="2797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AD0DA4-2997-B237-2B7E-54AED5F67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104"/>
            <a:stretch/>
          </p:blipFill>
          <p:spPr>
            <a:xfrm>
              <a:off x="167683" y="3905352"/>
              <a:ext cx="3392985" cy="2797892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DC6601-6B6C-0F2C-FEC1-227072B2D4A7}"/>
                </a:ext>
              </a:extLst>
            </p:cNvPr>
            <p:cNvSpPr/>
            <p:nvPr/>
          </p:nvSpPr>
          <p:spPr>
            <a:xfrm>
              <a:off x="1447528" y="4034249"/>
              <a:ext cx="1557263" cy="1412909"/>
            </a:xfrm>
            <a:custGeom>
              <a:avLst/>
              <a:gdLst>
                <a:gd name="connsiteX0" fmla="*/ 92075 w 1569963"/>
                <a:gd name="connsiteY0" fmla="*/ 1371600 h 1403350"/>
                <a:gd name="connsiteX1" fmla="*/ 92075 w 1569963"/>
                <a:gd name="connsiteY1" fmla="*/ 1371600 h 1403350"/>
                <a:gd name="connsiteX2" fmla="*/ 260350 w 1569963"/>
                <a:gd name="connsiteY2" fmla="*/ 1263650 h 1403350"/>
                <a:gd name="connsiteX3" fmla="*/ 412750 w 1569963"/>
                <a:gd name="connsiteY3" fmla="*/ 1190625 h 1403350"/>
                <a:gd name="connsiteX4" fmla="*/ 574675 w 1569963"/>
                <a:gd name="connsiteY4" fmla="*/ 1114425 h 1403350"/>
                <a:gd name="connsiteX5" fmla="*/ 660400 w 1569963"/>
                <a:gd name="connsiteY5" fmla="*/ 1063625 h 1403350"/>
                <a:gd name="connsiteX6" fmla="*/ 695325 w 1569963"/>
                <a:gd name="connsiteY6" fmla="*/ 1038225 h 1403350"/>
                <a:gd name="connsiteX7" fmla="*/ 758825 w 1569963"/>
                <a:gd name="connsiteY7" fmla="*/ 974725 h 1403350"/>
                <a:gd name="connsiteX8" fmla="*/ 844550 w 1569963"/>
                <a:gd name="connsiteY8" fmla="*/ 866775 h 1403350"/>
                <a:gd name="connsiteX9" fmla="*/ 873125 w 1569963"/>
                <a:gd name="connsiteY9" fmla="*/ 835025 h 1403350"/>
                <a:gd name="connsiteX10" fmla="*/ 882650 w 1569963"/>
                <a:gd name="connsiteY10" fmla="*/ 822325 h 1403350"/>
                <a:gd name="connsiteX11" fmla="*/ 898525 w 1569963"/>
                <a:gd name="connsiteY11" fmla="*/ 815975 h 1403350"/>
                <a:gd name="connsiteX12" fmla="*/ 920750 w 1569963"/>
                <a:gd name="connsiteY12" fmla="*/ 800100 h 1403350"/>
                <a:gd name="connsiteX13" fmla="*/ 958850 w 1569963"/>
                <a:gd name="connsiteY13" fmla="*/ 781050 h 1403350"/>
                <a:gd name="connsiteX14" fmla="*/ 1054100 w 1569963"/>
                <a:gd name="connsiteY14" fmla="*/ 704850 h 1403350"/>
                <a:gd name="connsiteX15" fmla="*/ 1136650 w 1569963"/>
                <a:gd name="connsiteY15" fmla="*/ 654050 h 1403350"/>
                <a:gd name="connsiteX16" fmla="*/ 1241425 w 1569963"/>
                <a:gd name="connsiteY16" fmla="*/ 561975 h 1403350"/>
                <a:gd name="connsiteX17" fmla="*/ 1260475 w 1569963"/>
                <a:gd name="connsiteY17" fmla="*/ 549275 h 1403350"/>
                <a:gd name="connsiteX18" fmla="*/ 1311275 w 1569963"/>
                <a:gd name="connsiteY18" fmla="*/ 523875 h 1403350"/>
                <a:gd name="connsiteX19" fmla="*/ 1352550 w 1569963"/>
                <a:gd name="connsiteY19" fmla="*/ 514350 h 1403350"/>
                <a:gd name="connsiteX20" fmla="*/ 1406525 w 1569963"/>
                <a:gd name="connsiteY20" fmla="*/ 485775 h 1403350"/>
                <a:gd name="connsiteX21" fmla="*/ 1489075 w 1569963"/>
                <a:gd name="connsiteY21" fmla="*/ 444500 h 1403350"/>
                <a:gd name="connsiteX22" fmla="*/ 1555750 w 1569963"/>
                <a:gd name="connsiteY22" fmla="*/ 336550 h 1403350"/>
                <a:gd name="connsiteX23" fmla="*/ 1568450 w 1569963"/>
                <a:gd name="connsiteY23" fmla="*/ 234950 h 1403350"/>
                <a:gd name="connsiteX24" fmla="*/ 1565275 w 1569963"/>
                <a:gd name="connsiteY24" fmla="*/ 130175 h 1403350"/>
                <a:gd name="connsiteX25" fmla="*/ 1520825 w 1569963"/>
                <a:gd name="connsiteY25" fmla="*/ 47625 h 1403350"/>
                <a:gd name="connsiteX26" fmla="*/ 1501775 w 1569963"/>
                <a:gd name="connsiteY26" fmla="*/ 34925 h 1403350"/>
                <a:gd name="connsiteX27" fmla="*/ 1485900 w 1569963"/>
                <a:gd name="connsiteY27" fmla="*/ 19050 h 1403350"/>
                <a:gd name="connsiteX28" fmla="*/ 1463675 w 1569963"/>
                <a:gd name="connsiteY28" fmla="*/ 12700 h 1403350"/>
                <a:gd name="connsiteX29" fmla="*/ 1403350 w 1569963"/>
                <a:gd name="connsiteY29" fmla="*/ 6350 h 1403350"/>
                <a:gd name="connsiteX30" fmla="*/ 1336675 w 1569963"/>
                <a:gd name="connsiteY30" fmla="*/ 0 h 1403350"/>
                <a:gd name="connsiteX31" fmla="*/ 1162050 w 1569963"/>
                <a:gd name="connsiteY31" fmla="*/ 22225 h 1403350"/>
                <a:gd name="connsiteX32" fmla="*/ 1108075 w 1569963"/>
                <a:gd name="connsiteY32" fmla="*/ 50800 h 1403350"/>
                <a:gd name="connsiteX33" fmla="*/ 787400 w 1569963"/>
                <a:gd name="connsiteY33" fmla="*/ 307975 h 1403350"/>
                <a:gd name="connsiteX34" fmla="*/ 628650 w 1569963"/>
                <a:gd name="connsiteY34" fmla="*/ 450850 h 1403350"/>
                <a:gd name="connsiteX35" fmla="*/ 568325 w 1569963"/>
                <a:gd name="connsiteY35" fmla="*/ 517525 h 1403350"/>
                <a:gd name="connsiteX36" fmla="*/ 463550 w 1569963"/>
                <a:gd name="connsiteY36" fmla="*/ 688975 h 1403350"/>
                <a:gd name="connsiteX37" fmla="*/ 419100 w 1569963"/>
                <a:gd name="connsiteY37" fmla="*/ 765175 h 1403350"/>
                <a:gd name="connsiteX38" fmla="*/ 371475 w 1569963"/>
                <a:gd name="connsiteY38" fmla="*/ 895350 h 1403350"/>
                <a:gd name="connsiteX39" fmla="*/ 307975 w 1569963"/>
                <a:gd name="connsiteY39" fmla="*/ 962025 h 1403350"/>
                <a:gd name="connsiteX40" fmla="*/ 292100 w 1569963"/>
                <a:gd name="connsiteY40" fmla="*/ 974725 h 1403350"/>
                <a:gd name="connsiteX41" fmla="*/ 241300 w 1569963"/>
                <a:gd name="connsiteY41" fmla="*/ 1012825 h 1403350"/>
                <a:gd name="connsiteX42" fmla="*/ 209550 w 1569963"/>
                <a:gd name="connsiteY42" fmla="*/ 1057275 h 1403350"/>
                <a:gd name="connsiteX43" fmla="*/ 196850 w 1569963"/>
                <a:gd name="connsiteY43" fmla="*/ 1082675 h 1403350"/>
                <a:gd name="connsiteX44" fmla="*/ 177800 w 1569963"/>
                <a:gd name="connsiteY44" fmla="*/ 1130300 h 1403350"/>
                <a:gd name="connsiteX45" fmla="*/ 152400 w 1569963"/>
                <a:gd name="connsiteY45" fmla="*/ 1158875 h 1403350"/>
                <a:gd name="connsiteX46" fmla="*/ 142875 w 1569963"/>
                <a:gd name="connsiteY46" fmla="*/ 1168400 h 1403350"/>
                <a:gd name="connsiteX47" fmla="*/ 114300 w 1569963"/>
                <a:gd name="connsiteY47" fmla="*/ 1219200 h 1403350"/>
                <a:gd name="connsiteX48" fmla="*/ 104775 w 1569963"/>
                <a:gd name="connsiteY48" fmla="*/ 1254125 h 1403350"/>
                <a:gd name="connsiteX49" fmla="*/ 101600 w 1569963"/>
                <a:gd name="connsiteY49" fmla="*/ 1270000 h 1403350"/>
                <a:gd name="connsiteX50" fmla="*/ 79375 w 1569963"/>
                <a:gd name="connsiteY50" fmla="*/ 1289050 h 1403350"/>
                <a:gd name="connsiteX51" fmla="*/ 69850 w 1569963"/>
                <a:gd name="connsiteY51" fmla="*/ 1292225 h 1403350"/>
                <a:gd name="connsiteX52" fmla="*/ 41275 w 1569963"/>
                <a:gd name="connsiteY52" fmla="*/ 1343025 h 1403350"/>
                <a:gd name="connsiteX53" fmla="*/ 25400 w 1569963"/>
                <a:gd name="connsiteY53" fmla="*/ 1362075 h 1403350"/>
                <a:gd name="connsiteX54" fmla="*/ 15875 w 1569963"/>
                <a:gd name="connsiteY54" fmla="*/ 1371600 h 1403350"/>
                <a:gd name="connsiteX55" fmla="*/ 0 w 1569963"/>
                <a:gd name="connsiteY55" fmla="*/ 1393825 h 1403350"/>
                <a:gd name="connsiteX56" fmla="*/ 9525 w 1569963"/>
                <a:gd name="connsiteY56" fmla="*/ 1403350 h 1403350"/>
                <a:gd name="connsiteX57" fmla="*/ 44450 w 1569963"/>
                <a:gd name="connsiteY57" fmla="*/ 1393825 h 1403350"/>
                <a:gd name="connsiteX58" fmla="*/ 73025 w 1569963"/>
                <a:gd name="connsiteY58" fmla="*/ 1368425 h 1403350"/>
                <a:gd name="connsiteX59" fmla="*/ 98425 w 1569963"/>
                <a:gd name="connsiteY59" fmla="*/ 1365250 h 1403350"/>
                <a:gd name="connsiteX60" fmla="*/ 120650 w 1569963"/>
                <a:gd name="connsiteY60" fmla="*/ 1362075 h 1403350"/>
                <a:gd name="connsiteX61" fmla="*/ 133350 w 1569963"/>
                <a:gd name="connsiteY61" fmla="*/ 1355725 h 1403350"/>
                <a:gd name="connsiteX62" fmla="*/ 142875 w 1569963"/>
                <a:gd name="connsiteY62" fmla="*/ 1339850 h 1403350"/>
                <a:gd name="connsiteX63" fmla="*/ 92075 w 1569963"/>
                <a:gd name="connsiteY63" fmla="*/ 1371600 h 1403350"/>
                <a:gd name="connsiteX0" fmla="*/ 92075 w 1569963"/>
                <a:gd name="connsiteY0" fmla="*/ 1371600 h 1405086"/>
                <a:gd name="connsiteX1" fmla="*/ 92075 w 1569963"/>
                <a:gd name="connsiteY1" fmla="*/ 1371600 h 1405086"/>
                <a:gd name="connsiteX2" fmla="*/ 260350 w 1569963"/>
                <a:gd name="connsiteY2" fmla="*/ 1263650 h 1405086"/>
                <a:gd name="connsiteX3" fmla="*/ 412750 w 1569963"/>
                <a:gd name="connsiteY3" fmla="*/ 1190625 h 1405086"/>
                <a:gd name="connsiteX4" fmla="*/ 574675 w 1569963"/>
                <a:gd name="connsiteY4" fmla="*/ 1114425 h 1405086"/>
                <a:gd name="connsiteX5" fmla="*/ 660400 w 1569963"/>
                <a:gd name="connsiteY5" fmla="*/ 1063625 h 1405086"/>
                <a:gd name="connsiteX6" fmla="*/ 695325 w 1569963"/>
                <a:gd name="connsiteY6" fmla="*/ 1038225 h 1405086"/>
                <a:gd name="connsiteX7" fmla="*/ 758825 w 1569963"/>
                <a:gd name="connsiteY7" fmla="*/ 974725 h 1405086"/>
                <a:gd name="connsiteX8" fmla="*/ 844550 w 1569963"/>
                <a:gd name="connsiteY8" fmla="*/ 866775 h 1405086"/>
                <a:gd name="connsiteX9" fmla="*/ 873125 w 1569963"/>
                <a:gd name="connsiteY9" fmla="*/ 835025 h 1405086"/>
                <a:gd name="connsiteX10" fmla="*/ 882650 w 1569963"/>
                <a:gd name="connsiteY10" fmla="*/ 822325 h 1405086"/>
                <a:gd name="connsiteX11" fmla="*/ 898525 w 1569963"/>
                <a:gd name="connsiteY11" fmla="*/ 815975 h 1405086"/>
                <a:gd name="connsiteX12" fmla="*/ 920750 w 1569963"/>
                <a:gd name="connsiteY12" fmla="*/ 800100 h 1405086"/>
                <a:gd name="connsiteX13" fmla="*/ 958850 w 1569963"/>
                <a:gd name="connsiteY13" fmla="*/ 781050 h 1405086"/>
                <a:gd name="connsiteX14" fmla="*/ 1054100 w 1569963"/>
                <a:gd name="connsiteY14" fmla="*/ 704850 h 1405086"/>
                <a:gd name="connsiteX15" fmla="*/ 1136650 w 1569963"/>
                <a:gd name="connsiteY15" fmla="*/ 654050 h 1405086"/>
                <a:gd name="connsiteX16" fmla="*/ 1241425 w 1569963"/>
                <a:gd name="connsiteY16" fmla="*/ 561975 h 1405086"/>
                <a:gd name="connsiteX17" fmla="*/ 1260475 w 1569963"/>
                <a:gd name="connsiteY17" fmla="*/ 549275 h 1405086"/>
                <a:gd name="connsiteX18" fmla="*/ 1311275 w 1569963"/>
                <a:gd name="connsiteY18" fmla="*/ 523875 h 1405086"/>
                <a:gd name="connsiteX19" fmla="*/ 1352550 w 1569963"/>
                <a:gd name="connsiteY19" fmla="*/ 514350 h 1405086"/>
                <a:gd name="connsiteX20" fmla="*/ 1406525 w 1569963"/>
                <a:gd name="connsiteY20" fmla="*/ 485775 h 1405086"/>
                <a:gd name="connsiteX21" fmla="*/ 1489075 w 1569963"/>
                <a:gd name="connsiteY21" fmla="*/ 444500 h 1405086"/>
                <a:gd name="connsiteX22" fmla="*/ 1555750 w 1569963"/>
                <a:gd name="connsiteY22" fmla="*/ 336550 h 1405086"/>
                <a:gd name="connsiteX23" fmla="*/ 1568450 w 1569963"/>
                <a:gd name="connsiteY23" fmla="*/ 234950 h 1405086"/>
                <a:gd name="connsiteX24" fmla="*/ 1565275 w 1569963"/>
                <a:gd name="connsiteY24" fmla="*/ 130175 h 1405086"/>
                <a:gd name="connsiteX25" fmla="*/ 1520825 w 1569963"/>
                <a:gd name="connsiteY25" fmla="*/ 47625 h 1405086"/>
                <a:gd name="connsiteX26" fmla="*/ 1501775 w 1569963"/>
                <a:gd name="connsiteY26" fmla="*/ 34925 h 1405086"/>
                <a:gd name="connsiteX27" fmla="*/ 1485900 w 1569963"/>
                <a:gd name="connsiteY27" fmla="*/ 19050 h 1405086"/>
                <a:gd name="connsiteX28" fmla="*/ 1463675 w 1569963"/>
                <a:gd name="connsiteY28" fmla="*/ 12700 h 1405086"/>
                <a:gd name="connsiteX29" fmla="*/ 1403350 w 1569963"/>
                <a:gd name="connsiteY29" fmla="*/ 6350 h 1405086"/>
                <a:gd name="connsiteX30" fmla="*/ 1336675 w 1569963"/>
                <a:gd name="connsiteY30" fmla="*/ 0 h 1405086"/>
                <a:gd name="connsiteX31" fmla="*/ 1162050 w 1569963"/>
                <a:gd name="connsiteY31" fmla="*/ 22225 h 1405086"/>
                <a:gd name="connsiteX32" fmla="*/ 1108075 w 1569963"/>
                <a:gd name="connsiteY32" fmla="*/ 50800 h 1405086"/>
                <a:gd name="connsiteX33" fmla="*/ 787400 w 1569963"/>
                <a:gd name="connsiteY33" fmla="*/ 307975 h 1405086"/>
                <a:gd name="connsiteX34" fmla="*/ 628650 w 1569963"/>
                <a:gd name="connsiteY34" fmla="*/ 450850 h 1405086"/>
                <a:gd name="connsiteX35" fmla="*/ 568325 w 1569963"/>
                <a:gd name="connsiteY35" fmla="*/ 517525 h 1405086"/>
                <a:gd name="connsiteX36" fmla="*/ 463550 w 1569963"/>
                <a:gd name="connsiteY36" fmla="*/ 688975 h 1405086"/>
                <a:gd name="connsiteX37" fmla="*/ 419100 w 1569963"/>
                <a:gd name="connsiteY37" fmla="*/ 765175 h 1405086"/>
                <a:gd name="connsiteX38" fmla="*/ 371475 w 1569963"/>
                <a:gd name="connsiteY38" fmla="*/ 895350 h 1405086"/>
                <a:gd name="connsiteX39" fmla="*/ 307975 w 1569963"/>
                <a:gd name="connsiteY39" fmla="*/ 962025 h 1405086"/>
                <a:gd name="connsiteX40" fmla="*/ 292100 w 1569963"/>
                <a:gd name="connsiteY40" fmla="*/ 974725 h 1405086"/>
                <a:gd name="connsiteX41" fmla="*/ 241300 w 1569963"/>
                <a:gd name="connsiteY41" fmla="*/ 1012825 h 1405086"/>
                <a:gd name="connsiteX42" fmla="*/ 209550 w 1569963"/>
                <a:gd name="connsiteY42" fmla="*/ 1057275 h 1405086"/>
                <a:gd name="connsiteX43" fmla="*/ 196850 w 1569963"/>
                <a:gd name="connsiteY43" fmla="*/ 1082675 h 1405086"/>
                <a:gd name="connsiteX44" fmla="*/ 177800 w 1569963"/>
                <a:gd name="connsiteY44" fmla="*/ 1130300 h 1405086"/>
                <a:gd name="connsiteX45" fmla="*/ 152400 w 1569963"/>
                <a:gd name="connsiteY45" fmla="*/ 1158875 h 1405086"/>
                <a:gd name="connsiteX46" fmla="*/ 142875 w 1569963"/>
                <a:gd name="connsiteY46" fmla="*/ 1168400 h 1405086"/>
                <a:gd name="connsiteX47" fmla="*/ 114300 w 1569963"/>
                <a:gd name="connsiteY47" fmla="*/ 1219200 h 1405086"/>
                <a:gd name="connsiteX48" fmla="*/ 104775 w 1569963"/>
                <a:gd name="connsiteY48" fmla="*/ 1254125 h 1405086"/>
                <a:gd name="connsiteX49" fmla="*/ 101600 w 1569963"/>
                <a:gd name="connsiteY49" fmla="*/ 1270000 h 1405086"/>
                <a:gd name="connsiteX50" fmla="*/ 79375 w 1569963"/>
                <a:gd name="connsiteY50" fmla="*/ 1289050 h 1405086"/>
                <a:gd name="connsiteX51" fmla="*/ 69850 w 1569963"/>
                <a:gd name="connsiteY51" fmla="*/ 1292225 h 1405086"/>
                <a:gd name="connsiteX52" fmla="*/ 41275 w 1569963"/>
                <a:gd name="connsiteY52" fmla="*/ 1343025 h 1405086"/>
                <a:gd name="connsiteX53" fmla="*/ 25400 w 1569963"/>
                <a:gd name="connsiteY53" fmla="*/ 1362075 h 1405086"/>
                <a:gd name="connsiteX54" fmla="*/ 15875 w 1569963"/>
                <a:gd name="connsiteY54" fmla="*/ 1371600 h 1405086"/>
                <a:gd name="connsiteX55" fmla="*/ 0 w 1569963"/>
                <a:gd name="connsiteY55" fmla="*/ 1393825 h 1405086"/>
                <a:gd name="connsiteX56" fmla="*/ 9525 w 1569963"/>
                <a:gd name="connsiteY56" fmla="*/ 1403350 h 1405086"/>
                <a:gd name="connsiteX57" fmla="*/ 44450 w 1569963"/>
                <a:gd name="connsiteY57" fmla="*/ 1401762 h 1405086"/>
                <a:gd name="connsiteX58" fmla="*/ 73025 w 1569963"/>
                <a:gd name="connsiteY58" fmla="*/ 1368425 h 1405086"/>
                <a:gd name="connsiteX59" fmla="*/ 98425 w 1569963"/>
                <a:gd name="connsiteY59" fmla="*/ 1365250 h 1405086"/>
                <a:gd name="connsiteX60" fmla="*/ 120650 w 1569963"/>
                <a:gd name="connsiteY60" fmla="*/ 1362075 h 1405086"/>
                <a:gd name="connsiteX61" fmla="*/ 133350 w 1569963"/>
                <a:gd name="connsiteY61" fmla="*/ 1355725 h 1405086"/>
                <a:gd name="connsiteX62" fmla="*/ 142875 w 1569963"/>
                <a:gd name="connsiteY62" fmla="*/ 1339850 h 1405086"/>
                <a:gd name="connsiteX63" fmla="*/ 92075 w 1569963"/>
                <a:gd name="connsiteY63" fmla="*/ 1371600 h 1405086"/>
                <a:gd name="connsiteX0" fmla="*/ 92075 w 1569963"/>
                <a:gd name="connsiteY0" fmla="*/ 1371600 h 1404738"/>
                <a:gd name="connsiteX1" fmla="*/ 92075 w 1569963"/>
                <a:gd name="connsiteY1" fmla="*/ 1371600 h 1404738"/>
                <a:gd name="connsiteX2" fmla="*/ 260350 w 1569963"/>
                <a:gd name="connsiteY2" fmla="*/ 1263650 h 1404738"/>
                <a:gd name="connsiteX3" fmla="*/ 412750 w 1569963"/>
                <a:gd name="connsiteY3" fmla="*/ 1190625 h 1404738"/>
                <a:gd name="connsiteX4" fmla="*/ 574675 w 1569963"/>
                <a:gd name="connsiteY4" fmla="*/ 1114425 h 1404738"/>
                <a:gd name="connsiteX5" fmla="*/ 660400 w 1569963"/>
                <a:gd name="connsiteY5" fmla="*/ 1063625 h 1404738"/>
                <a:gd name="connsiteX6" fmla="*/ 695325 w 1569963"/>
                <a:gd name="connsiteY6" fmla="*/ 1038225 h 1404738"/>
                <a:gd name="connsiteX7" fmla="*/ 758825 w 1569963"/>
                <a:gd name="connsiteY7" fmla="*/ 974725 h 1404738"/>
                <a:gd name="connsiteX8" fmla="*/ 844550 w 1569963"/>
                <a:gd name="connsiteY8" fmla="*/ 866775 h 1404738"/>
                <a:gd name="connsiteX9" fmla="*/ 873125 w 1569963"/>
                <a:gd name="connsiteY9" fmla="*/ 835025 h 1404738"/>
                <a:gd name="connsiteX10" fmla="*/ 882650 w 1569963"/>
                <a:gd name="connsiteY10" fmla="*/ 822325 h 1404738"/>
                <a:gd name="connsiteX11" fmla="*/ 898525 w 1569963"/>
                <a:gd name="connsiteY11" fmla="*/ 815975 h 1404738"/>
                <a:gd name="connsiteX12" fmla="*/ 920750 w 1569963"/>
                <a:gd name="connsiteY12" fmla="*/ 800100 h 1404738"/>
                <a:gd name="connsiteX13" fmla="*/ 958850 w 1569963"/>
                <a:gd name="connsiteY13" fmla="*/ 781050 h 1404738"/>
                <a:gd name="connsiteX14" fmla="*/ 1054100 w 1569963"/>
                <a:gd name="connsiteY14" fmla="*/ 704850 h 1404738"/>
                <a:gd name="connsiteX15" fmla="*/ 1136650 w 1569963"/>
                <a:gd name="connsiteY15" fmla="*/ 654050 h 1404738"/>
                <a:gd name="connsiteX16" fmla="*/ 1241425 w 1569963"/>
                <a:gd name="connsiteY16" fmla="*/ 561975 h 1404738"/>
                <a:gd name="connsiteX17" fmla="*/ 1260475 w 1569963"/>
                <a:gd name="connsiteY17" fmla="*/ 549275 h 1404738"/>
                <a:gd name="connsiteX18" fmla="*/ 1311275 w 1569963"/>
                <a:gd name="connsiteY18" fmla="*/ 523875 h 1404738"/>
                <a:gd name="connsiteX19" fmla="*/ 1352550 w 1569963"/>
                <a:gd name="connsiteY19" fmla="*/ 514350 h 1404738"/>
                <a:gd name="connsiteX20" fmla="*/ 1406525 w 1569963"/>
                <a:gd name="connsiteY20" fmla="*/ 485775 h 1404738"/>
                <a:gd name="connsiteX21" fmla="*/ 1489075 w 1569963"/>
                <a:gd name="connsiteY21" fmla="*/ 444500 h 1404738"/>
                <a:gd name="connsiteX22" fmla="*/ 1555750 w 1569963"/>
                <a:gd name="connsiteY22" fmla="*/ 336550 h 1404738"/>
                <a:gd name="connsiteX23" fmla="*/ 1568450 w 1569963"/>
                <a:gd name="connsiteY23" fmla="*/ 234950 h 1404738"/>
                <a:gd name="connsiteX24" fmla="*/ 1565275 w 1569963"/>
                <a:gd name="connsiteY24" fmla="*/ 130175 h 1404738"/>
                <a:gd name="connsiteX25" fmla="*/ 1520825 w 1569963"/>
                <a:gd name="connsiteY25" fmla="*/ 47625 h 1404738"/>
                <a:gd name="connsiteX26" fmla="*/ 1501775 w 1569963"/>
                <a:gd name="connsiteY26" fmla="*/ 34925 h 1404738"/>
                <a:gd name="connsiteX27" fmla="*/ 1485900 w 1569963"/>
                <a:gd name="connsiteY27" fmla="*/ 19050 h 1404738"/>
                <a:gd name="connsiteX28" fmla="*/ 1463675 w 1569963"/>
                <a:gd name="connsiteY28" fmla="*/ 12700 h 1404738"/>
                <a:gd name="connsiteX29" fmla="*/ 1403350 w 1569963"/>
                <a:gd name="connsiteY29" fmla="*/ 6350 h 1404738"/>
                <a:gd name="connsiteX30" fmla="*/ 1336675 w 1569963"/>
                <a:gd name="connsiteY30" fmla="*/ 0 h 1404738"/>
                <a:gd name="connsiteX31" fmla="*/ 1162050 w 1569963"/>
                <a:gd name="connsiteY31" fmla="*/ 22225 h 1404738"/>
                <a:gd name="connsiteX32" fmla="*/ 1108075 w 1569963"/>
                <a:gd name="connsiteY32" fmla="*/ 50800 h 1404738"/>
                <a:gd name="connsiteX33" fmla="*/ 787400 w 1569963"/>
                <a:gd name="connsiteY33" fmla="*/ 307975 h 1404738"/>
                <a:gd name="connsiteX34" fmla="*/ 628650 w 1569963"/>
                <a:gd name="connsiteY34" fmla="*/ 450850 h 1404738"/>
                <a:gd name="connsiteX35" fmla="*/ 568325 w 1569963"/>
                <a:gd name="connsiteY35" fmla="*/ 517525 h 1404738"/>
                <a:gd name="connsiteX36" fmla="*/ 463550 w 1569963"/>
                <a:gd name="connsiteY36" fmla="*/ 688975 h 1404738"/>
                <a:gd name="connsiteX37" fmla="*/ 419100 w 1569963"/>
                <a:gd name="connsiteY37" fmla="*/ 765175 h 1404738"/>
                <a:gd name="connsiteX38" fmla="*/ 371475 w 1569963"/>
                <a:gd name="connsiteY38" fmla="*/ 895350 h 1404738"/>
                <a:gd name="connsiteX39" fmla="*/ 307975 w 1569963"/>
                <a:gd name="connsiteY39" fmla="*/ 962025 h 1404738"/>
                <a:gd name="connsiteX40" fmla="*/ 292100 w 1569963"/>
                <a:gd name="connsiteY40" fmla="*/ 974725 h 1404738"/>
                <a:gd name="connsiteX41" fmla="*/ 241300 w 1569963"/>
                <a:gd name="connsiteY41" fmla="*/ 1012825 h 1404738"/>
                <a:gd name="connsiteX42" fmla="*/ 209550 w 1569963"/>
                <a:gd name="connsiteY42" fmla="*/ 1057275 h 1404738"/>
                <a:gd name="connsiteX43" fmla="*/ 196850 w 1569963"/>
                <a:gd name="connsiteY43" fmla="*/ 1082675 h 1404738"/>
                <a:gd name="connsiteX44" fmla="*/ 177800 w 1569963"/>
                <a:gd name="connsiteY44" fmla="*/ 1130300 h 1404738"/>
                <a:gd name="connsiteX45" fmla="*/ 152400 w 1569963"/>
                <a:gd name="connsiteY45" fmla="*/ 1158875 h 1404738"/>
                <a:gd name="connsiteX46" fmla="*/ 142875 w 1569963"/>
                <a:gd name="connsiteY46" fmla="*/ 1168400 h 1404738"/>
                <a:gd name="connsiteX47" fmla="*/ 114300 w 1569963"/>
                <a:gd name="connsiteY47" fmla="*/ 1219200 h 1404738"/>
                <a:gd name="connsiteX48" fmla="*/ 104775 w 1569963"/>
                <a:gd name="connsiteY48" fmla="*/ 1254125 h 1404738"/>
                <a:gd name="connsiteX49" fmla="*/ 101600 w 1569963"/>
                <a:gd name="connsiteY49" fmla="*/ 1270000 h 1404738"/>
                <a:gd name="connsiteX50" fmla="*/ 79375 w 1569963"/>
                <a:gd name="connsiteY50" fmla="*/ 1289050 h 1404738"/>
                <a:gd name="connsiteX51" fmla="*/ 69850 w 1569963"/>
                <a:gd name="connsiteY51" fmla="*/ 1292225 h 1404738"/>
                <a:gd name="connsiteX52" fmla="*/ 41275 w 1569963"/>
                <a:gd name="connsiteY52" fmla="*/ 1343025 h 1404738"/>
                <a:gd name="connsiteX53" fmla="*/ 25400 w 1569963"/>
                <a:gd name="connsiteY53" fmla="*/ 1362075 h 1404738"/>
                <a:gd name="connsiteX54" fmla="*/ 15875 w 1569963"/>
                <a:gd name="connsiteY54" fmla="*/ 1371600 h 1404738"/>
                <a:gd name="connsiteX55" fmla="*/ 0 w 1569963"/>
                <a:gd name="connsiteY55" fmla="*/ 1393825 h 1404738"/>
                <a:gd name="connsiteX56" fmla="*/ 9525 w 1569963"/>
                <a:gd name="connsiteY56" fmla="*/ 1403350 h 1404738"/>
                <a:gd name="connsiteX57" fmla="*/ 44450 w 1569963"/>
                <a:gd name="connsiteY57" fmla="*/ 1401762 h 1404738"/>
                <a:gd name="connsiteX58" fmla="*/ 80962 w 1569963"/>
                <a:gd name="connsiteY58" fmla="*/ 1376363 h 1404738"/>
                <a:gd name="connsiteX59" fmla="*/ 98425 w 1569963"/>
                <a:gd name="connsiteY59" fmla="*/ 1365250 h 1404738"/>
                <a:gd name="connsiteX60" fmla="*/ 120650 w 1569963"/>
                <a:gd name="connsiteY60" fmla="*/ 1362075 h 1404738"/>
                <a:gd name="connsiteX61" fmla="*/ 133350 w 1569963"/>
                <a:gd name="connsiteY61" fmla="*/ 1355725 h 1404738"/>
                <a:gd name="connsiteX62" fmla="*/ 142875 w 1569963"/>
                <a:gd name="connsiteY62" fmla="*/ 1339850 h 1404738"/>
                <a:gd name="connsiteX63" fmla="*/ 92075 w 1569963"/>
                <a:gd name="connsiteY63" fmla="*/ 1371600 h 1404738"/>
                <a:gd name="connsiteX0" fmla="*/ 92075 w 1569963"/>
                <a:gd name="connsiteY0" fmla="*/ 1371600 h 1413051"/>
                <a:gd name="connsiteX1" fmla="*/ 92075 w 1569963"/>
                <a:gd name="connsiteY1" fmla="*/ 1371600 h 1413051"/>
                <a:gd name="connsiteX2" fmla="*/ 260350 w 1569963"/>
                <a:gd name="connsiteY2" fmla="*/ 1263650 h 1413051"/>
                <a:gd name="connsiteX3" fmla="*/ 412750 w 1569963"/>
                <a:gd name="connsiteY3" fmla="*/ 1190625 h 1413051"/>
                <a:gd name="connsiteX4" fmla="*/ 574675 w 1569963"/>
                <a:gd name="connsiteY4" fmla="*/ 1114425 h 1413051"/>
                <a:gd name="connsiteX5" fmla="*/ 660400 w 1569963"/>
                <a:gd name="connsiteY5" fmla="*/ 1063625 h 1413051"/>
                <a:gd name="connsiteX6" fmla="*/ 695325 w 1569963"/>
                <a:gd name="connsiteY6" fmla="*/ 1038225 h 1413051"/>
                <a:gd name="connsiteX7" fmla="*/ 758825 w 1569963"/>
                <a:gd name="connsiteY7" fmla="*/ 974725 h 1413051"/>
                <a:gd name="connsiteX8" fmla="*/ 844550 w 1569963"/>
                <a:gd name="connsiteY8" fmla="*/ 866775 h 1413051"/>
                <a:gd name="connsiteX9" fmla="*/ 873125 w 1569963"/>
                <a:gd name="connsiteY9" fmla="*/ 835025 h 1413051"/>
                <a:gd name="connsiteX10" fmla="*/ 882650 w 1569963"/>
                <a:gd name="connsiteY10" fmla="*/ 822325 h 1413051"/>
                <a:gd name="connsiteX11" fmla="*/ 898525 w 1569963"/>
                <a:gd name="connsiteY11" fmla="*/ 815975 h 1413051"/>
                <a:gd name="connsiteX12" fmla="*/ 920750 w 1569963"/>
                <a:gd name="connsiteY12" fmla="*/ 800100 h 1413051"/>
                <a:gd name="connsiteX13" fmla="*/ 958850 w 1569963"/>
                <a:gd name="connsiteY13" fmla="*/ 781050 h 1413051"/>
                <a:gd name="connsiteX14" fmla="*/ 1054100 w 1569963"/>
                <a:gd name="connsiteY14" fmla="*/ 704850 h 1413051"/>
                <a:gd name="connsiteX15" fmla="*/ 1136650 w 1569963"/>
                <a:gd name="connsiteY15" fmla="*/ 654050 h 1413051"/>
                <a:gd name="connsiteX16" fmla="*/ 1241425 w 1569963"/>
                <a:gd name="connsiteY16" fmla="*/ 561975 h 1413051"/>
                <a:gd name="connsiteX17" fmla="*/ 1260475 w 1569963"/>
                <a:gd name="connsiteY17" fmla="*/ 549275 h 1413051"/>
                <a:gd name="connsiteX18" fmla="*/ 1311275 w 1569963"/>
                <a:gd name="connsiteY18" fmla="*/ 523875 h 1413051"/>
                <a:gd name="connsiteX19" fmla="*/ 1352550 w 1569963"/>
                <a:gd name="connsiteY19" fmla="*/ 514350 h 1413051"/>
                <a:gd name="connsiteX20" fmla="*/ 1406525 w 1569963"/>
                <a:gd name="connsiteY20" fmla="*/ 485775 h 1413051"/>
                <a:gd name="connsiteX21" fmla="*/ 1489075 w 1569963"/>
                <a:gd name="connsiteY21" fmla="*/ 444500 h 1413051"/>
                <a:gd name="connsiteX22" fmla="*/ 1555750 w 1569963"/>
                <a:gd name="connsiteY22" fmla="*/ 336550 h 1413051"/>
                <a:gd name="connsiteX23" fmla="*/ 1568450 w 1569963"/>
                <a:gd name="connsiteY23" fmla="*/ 234950 h 1413051"/>
                <a:gd name="connsiteX24" fmla="*/ 1565275 w 1569963"/>
                <a:gd name="connsiteY24" fmla="*/ 130175 h 1413051"/>
                <a:gd name="connsiteX25" fmla="*/ 1520825 w 1569963"/>
                <a:gd name="connsiteY25" fmla="*/ 47625 h 1413051"/>
                <a:gd name="connsiteX26" fmla="*/ 1501775 w 1569963"/>
                <a:gd name="connsiteY26" fmla="*/ 34925 h 1413051"/>
                <a:gd name="connsiteX27" fmla="*/ 1485900 w 1569963"/>
                <a:gd name="connsiteY27" fmla="*/ 19050 h 1413051"/>
                <a:gd name="connsiteX28" fmla="*/ 1463675 w 1569963"/>
                <a:gd name="connsiteY28" fmla="*/ 12700 h 1413051"/>
                <a:gd name="connsiteX29" fmla="*/ 1403350 w 1569963"/>
                <a:gd name="connsiteY29" fmla="*/ 6350 h 1413051"/>
                <a:gd name="connsiteX30" fmla="*/ 1336675 w 1569963"/>
                <a:gd name="connsiteY30" fmla="*/ 0 h 1413051"/>
                <a:gd name="connsiteX31" fmla="*/ 1162050 w 1569963"/>
                <a:gd name="connsiteY31" fmla="*/ 22225 h 1413051"/>
                <a:gd name="connsiteX32" fmla="*/ 1108075 w 1569963"/>
                <a:gd name="connsiteY32" fmla="*/ 50800 h 1413051"/>
                <a:gd name="connsiteX33" fmla="*/ 787400 w 1569963"/>
                <a:gd name="connsiteY33" fmla="*/ 307975 h 1413051"/>
                <a:gd name="connsiteX34" fmla="*/ 628650 w 1569963"/>
                <a:gd name="connsiteY34" fmla="*/ 450850 h 1413051"/>
                <a:gd name="connsiteX35" fmla="*/ 568325 w 1569963"/>
                <a:gd name="connsiteY35" fmla="*/ 517525 h 1413051"/>
                <a:gd name="connsiteX36" fmla="*/ 463550 w 1569963"/>
                <a:gd name="connsiteY36" fmla="*/ 688975 h 1413051"/>
                <a:gd name="connsiteX37" fmla="*/ 419100 w 1569963"/>
                <a:gd name="connsiteY37" fmla="*/ 765175 h 1413051"/>
                <a:gd name="connsiteX38" fmla="*/ 371475 w 1569963"/>
                <a:gd name="connsiteY38" fmla="*/ 895350 h 1413051"/>
                <a:gd name="connsiteX39" fmla="*/ 307975 w 1569963"/>
                <a:gd name="connsiteY39" fmla="*/ 962025 h 1413051"/>
                <a:gd name="connsiteX40" fmla="*/ 292100 w 1569963"/>
                <a:gd name="connsiteY40" fmla="*/ 974725 h 1413051"/>
                <a:gd name="connsiteX41" fmla="*/ 241300 w 1569963"/>
                <a:gd name="connsiteY41" fmla="*/ 1012825 h 1413051"/>
                <a:gd name="connsiteX42" fmla="*/ 209550 w 1569963"/>
                <a:gd name="connsiteY42" fmla="*/ 1057275 h 1413051"/>
                <a:gd name="connsiteX43" fmla="*/ 196850 w 1569963"/>
                <a:gd name="connsiteY43" fmla="*/ 1082675 h 1413051"/>
                <a:gd name="connsiteX44" fmla="*/ 177800 w 1569963"/>
                <a:gd name="connsiteY44" fmla="*/ 1130300 h 1413051"/>
                <a:gd name="connsiteX45" fmla="*/ 152400 w 1569963"/>
                <a:gd name="connsiteY45" fmla="*/ 1158875 h 1413051"/>
                <a:gd name="connsiteX46" fmla="*/ 142875 w 1569963"/>
                <a:gd name="connsiteY46" fmla="*/ 1168400 h 1413051"/>
                <a:gd name="connsiteX47" fmla="*/ 114300 w 1569963"/>
                <a:gd name="connsiteY47" fmla="*/ 1219200 h 1413051"/>
                <a:gd name="connsiteX48" fmla="*/ 104775 w 1569963"/>
                <a:gd name="connsiteY48" fmla="*/ 1254125 h 1413051"/>
                <a:gd name="connsiteX49" fmla="*/ 101600 w 1569963"/>
                <a:gd name="connsiteY49" fmla="*/ 1270000 h 1413051"/>
                <a:gd name="connsiteX50" fmla="*/ 79375 w 1569963"/>
                <a:gd name="connsiteY50" fmla="*/ 1289050 h 1413051"/>
                <a:gd name="connsiteX51" fmla="*/ 69850 w 1569963"/>
                <a:gd name="connsiteY51" fmla="*/ 1292225 h 1413051"/>
                <a:gd name="connsiteX52" fmla="*/ 41275 w 1569963"/>
                <a:gd name="connsiteY52" fmla="*/ 1343025 h 1413051"/>
                <a:gd name="connsiteX53" fmla="*/ 25400 w 1569963"/>
                <a:gd name="connsiteY53" fmla="*/ 1362075 h 1413051"/>
                <a:gd name="connsiteX54" fmla="*/ 15875 w 1569963"/>
                <a:gd name="connsiteY54" fmla="*/ 1371600 h 1413051"/>
                <a:gd name="connsiteX55" fmla="*/ 0 w 1569963"/>
                <a:gd name="connsiteY55" fmla="*/ 1393825 h 1413051"/>
                <a:gd name="connsiteX56" fmla="*/ 22225 w 1569963"/>
                <a:gd name="connsiteY56" fmla="*/ 1412875 h 1413051"/>
                <a:gd name="connsiteX57" fmla="*/ 44450 w 1569963"/>
                <a:gd name="connsiteY57" fmla="*/ 1401762 h 1413051"/>
                <a:gd name="connsiteX58" fmla="*/ 80962 w 1569963"/>
                <a:gd name="connsiteY58" fmla="*/ 1376363 h 1413051"/>
                <a:gd name="connsiteX59" fmla="*/ 98425 w 1569963"/>
                <a:gd name="connsiteY59" fmla="*/ 1365250 h 1413051"/>
                <a:gd name="connsiteX60" fmla="*/ 120650 w 1569963"/>
                <a:gd name="connsiteY60" fmla="*/ 1362075 h 1413051"/>
                <a:gd name="connsiteX61" fmla="*/ 133350 w 1569963"/>
                <a:gd name="connsiteY61" fmla="*/ 1355725 h 1413051"/>
                <a:gd name="connsiteX62" fmla="*/ 142875 w 1569963"/>
                <a:gd name="connsiteY62" fmla="*/ 1339850 h 1413051"/>
                <a:gd name="connsiteX63" fmla="*/ 92075 w 1569963"/>
                <a:gd name="connsiteY63" fmla="*/ 1371600 h 1413051"/>
                <a:gd name="connsiteX0" fmla="*/ 76217 w 1554105"/>
                <a:gd name="connsiteY0" fmla="*/ 1371600 h 1412909"/>
                <a:gd name="connsiteX1" fmla="*/ 76217 w 1554105"/>
                <a:gd name="connsiteY1" fmla="*/ 1371600 h 1412909"/>
                <a:gd name="connsiteX2" fmla="*/ 244492 w 1554105"/>
                <a:gd name="connsiteY2" fmla="*/ 1263650 h 1412909"/>
                <a:gd name="connsiteX3" fmla="*/ 396892 w 1554105"/>
                <a:gd name="connsiteY3" fmla="*/ 1190625 h 1412909"/>
                <a:gd name="connsiteX4" fmla="*/ 558817 w 1554105"/>
                <a:gd name="connsiteY4" fmla="*/ 1114425 h 1412909"/>
                <a:gd name="connsiteX5" fmla="*/ 644542 w 1554105"/>
                <a:gd name="connsiteY5" fmla="*/ 1063625 h 1412909"/>
                <a:gd name="connsiteX6" fmla="*/ 679467 w 1554105"/>
                <a:gd name="connsiteY6" fmla="*/ 1038225 h 1412909"/>
                <a:gd name="connsiteX7" fmla="*/ 742967 w 1554105"/>
                <a:gd name="connsiteY7" fmla="*/ 974725 h 1412909"/>
                <a:gd name="connsiteX8" fmla="*/ 828692 w 1554105"/>
                <a:gd name="connsiteY8" fmla="*/ 866775 h 1412909"/>
                <a:gd name="connsiteX9" fmla="*/ 857267 w 1554105"/>
                <a:gd name="connsiteY9" fmla="*/ 835025 h 1412909"/>
                <a:gd name="connsiteX10" fmla="*/ 866792 w 1554105"/>
                <a:gd name="connsiteY10" fmla="*/ 822325 h 1412909"/>
                <a:gd name="connsiteX11" fmla="*/ 882667 w 1554105"/>
                <a:gd name="connsiteY11" fmla="*/ 815975 h 1412909"/>
                <a:gd name="connsiteX12" fmla="*/ 904892 w 1554105"/>
                <a:gd name="connsiteY12" fmla="*/ 800100 h 1412909"/>
                <a:gd name="connsiteX13" fmla="*/ 942992 w 1554105"/>
                <a:gd name="connsiteY13" fmla="*/ 781050 h 1412909"/>
                <a:gd name="connsiteX14" fmla="*/ 1038242 w 1554105"/>
                <a:gd name="connsiteY14" fmla="*/ 704850 h 1412909"/>
                <a:gd name="connsiteX15" fmla="*/ 1120792 w 1554105"/>
                <a:gd name="connsiteY15" fmla="*/ 654050 h 1412909"/>
                <a:gd name="connsiteX16" fmla="*/ 1225567 w 1554105"/>
                <a:gd name="connsiteY16" fmla="*/ 561975 h 1412909"/>
                <a:gd name="connsiteX17" fmla="*/ 1244617 w 1554105"/>
                <a:gd name="connsiteY17" fmla="*/ 549275 h 1412909"/>
                <a:gd name="connsiteX18" fmla="*/ 1295417 w 1554105"/>
                <a:gd name="connsiteY18" fmla="*/ 523875 h 1412909"/>
                <a:gd name="connsiteX19" fmla="*/ 1336692 w 1554105"/>
                <a:gd name="connsiteY19" fmla="*/ 514350 h 1412909"/>
                <a:gd name="connsiteX20" fmla="*/ 1390667 w 1554105"/>
                <a:gd name="connsiteY20" fmla="*/ 485775 h 1412909"/>
                <a:gd name="connsiteX21" fmla="*/ 1473217 w 1554105"/>
                <a:gd name="connsiteY21" fmla="*/ 444500 h 1412909"/>
                <a:gd name="connsiteX22" fmla="*/ 1539892 w 1554105"/>
                <a:gd name="connsiteY22" fmla="*/ 336550 h 1412909"/>
                <a:gd name="connsiteX23" fmla="*/ 1552592 w 1554105"/>
                <a:gd name="connsiteY23" fmla="*/ 234950 h 1412909"/>
                <a:gd name="connsiteX24" fmla="*/ 1549417 w 1554105"/>
                <a:gd name="connsiteY24" fmla="*/ 130175 h 1412909"/>
                <a:gd name="connsiteX25" fmla="*/ 1504967 w 1554105"/>
                <a:gd name="connsiteY25" fmla="*/ 47625 h 1412909"/>
                <a:gd name="connsiteX26" fmla="*/ 1485917 w 1554105"/>
                <a:gd name="connsiteY26" fmla="*/ 34925 h 1412909"/>
                <a:gd name="connsiteX27" fmla="*/ 1470042 w 1554105"/>
                <a:gd name="connsiteY27" fmla="*/ 19050 h 1412909"/>
                <a:gd name="connsiteX28" fmla="*/ 1447817 w 1554105"/>
                <a:gd name="connsiteY28" fmla="*/ 12700 h 1412909"/>
                <a:gd name="connsiteX29" fmla="*/ 1387492 w 1554105"/>
                <a:gd name="connsiteY29" fmla="*/ 6350 h 1412909"/>
                <a:gd name="connsiteX30" fmla="*/ 1320817 w 1554105"/>
                <a:gd name="connsiteY30" fmla="*/ 0 h 1412909"/>
                <a:gd name="connsiteX31" fmla="*/ 1146192 w 1554105"/>
                <a:gd name="connsiteY31" fmla="*/ 22225 h 1412909"/>
                <a:gd name="connsiteX32" fmla="*/ 1092217 w 1554105"/>
                <a:gd name="connsiteY32" fmla="*/ 50800 h 1412909"/>
                <a:gd name="connsiteX33" fmla="*/ 771542 w 1554105"/>
                <a:gd name="connsiteY33" fmla="*/ 307975 h 1412909"/>
                <a:gd name="connsiteX34" fmla="*/ 612792 w 1554105"/>
                <a:gd name="connsiteY34" fmla="*/ 450850 h 1412909"/>
                <a:gd name="connsiteX35" fmla="*/ 552467 w 1554105"/>
                <a:gd name="connsiteY35" fmla="*/ 517525 h 1412909"/>
                <a:gd name="connsiteX36" fmla="*/ 447692 w 1554105"/>
                <a:gd name="connsiteY36" fmla="*/ 688975 h 1412909"/>
                <a:gd name="connsiteX37" fmla="*/ 403242 w 1554105"/>
                <a:gd name="connsiteY37" fmla="*/ 765175 h 1412909"/>
                <a:gd name="connsiteX38" fmla="*/ 355617 w 1554105"/>
                <a:gd name="connsiteY38" fmla="*/ 895350 h 1412909"/>
                <a:gd name="connsiteX39" fmla="*/ 292117 w 1554105"/>
                <a:gd name="connsiteY39" fmla="*/ 962025 h 1412909"/>
                <a:gd name="connsiteX40" fmla="*/ 276242 w 1554105"/>
                <a:gd name="connsiteY40" fmla="*/ 974725 h 1412909"/>
                <a:gd name="connsiteX41" fmla="*/ 225442 w 1554105"/>
                <a:gd name="connsiteY41" fmla="*/ 1012825 h 1412909"/>
                <a:gd name="connsiteX42" fmla="*/ 193692 w 1554105"/>
                <a:gd name="connsiteY42" fmla="*/ 1057275 h 1412909"/>
                <a:gd name="connsiteX43" fmla="*/ 180992 w 1554105"/>
                <a:gd name="connsiteY43" fmla="*/ 1082675 h 1412909"/>
                <a:gd name="connsiteX44" fmla="*/ 161942 w 1554105"/>
                <a:gd name="connsiteY44" fmla="*/ 1130300 h 1412909"/>
                <a:gd name="connsiteX45" fmla="*/ 136542 w 1554105"/>
                <a:gd name="connsiteY45" fmla="*/ 1158875 h 1412909"/>
                <a:gd name="connsiteX46" fmla="*/ 127017 w 1554105"/>
                <a:gd name="connsiteY46" fmla="*/ 1168400 h 1412909"/>
                <a:gd name="connsiteX47" fmla="*/ 98442 w 1554105"/>
                <a:gd name="connsiteY47" fmla="*/ 1219200 h 1412909"/>
                <a:gd name="connsiteX48" fmla="*/ 88917 w 1554105"/>
                <a:gd name="connsiteY48" fmla="*/ 1254125 h 1412909"/>
                <a:gd name="connsiteX49" fmla="*/ 85742 w 1554105"/>
                <a:gd name="connsiteY49" fmla="*/ 1270000 h 1412909"/>
                <a:gd name="connsiteX50" fmla="*/ 63517 w 1554105"/>
                <a:gd name="connsiteY50" fmla="*/ 1289050 h 1412909"/>
                <a:gd name="connsiteX51" fmla="*/ 53992 w 1554105"/>
                <a:gd name="connsiteY51" fmla="*/ 1292225 h 1412909"/>
                <a:gd name="connsiteX52" fmla="*/ 25417 w 1554105"/>
                <a:gd name="connsiteY52" fmla="*/ 1343025 h 1412909"/>
                <a:gd name="connsiteX53" fmla="*/ 9542 w 1554105"/>
                <a:gd name="connsiteY53" fmla="*/ 1362075 h 1412909"/>
                <a:gd name="connsiteX54" fmla="*/ 17 w 1554105"/>
                <a:gd name="connsiteY54" fmla="*/ 1371600 h 1412909"/>
                <a:gd name="connsiteX55" fmla="*/ 6367 w 1554105"/>
                <a:gd name="connsiteY55" fmla="*/ 1398587 h 1412909"/>
                <a:gd name="connsiteX56" fmla="*/ 6367 w 1554105"/>
                <a:gd name="connsiteY56" fmla="*/ 1412875 h 1412909"/>
                <a:gd name="connsiteX57" fmla="*/ 28592 w 1554105"/>
                <a:gd name="connsiteY57" fmla="*/ 1401762 h 1412909"/>
                <a:gd name="connsiteX58" fmla="*/ 65104 w 1554105"/>
                <a:gd name="connsiteY58" fmla="*/ 1376363 h 1412909"/>
                <a:gd name="connsiteX59" fmla="*/ 82567 w 1554105"/>
                <a:gd name="connsiteY59" fmla="*/ 1365250 h 1412909"/>
                <a:gd name="connsiteX60" fmla="*/ 104792 w 1554105"/>
                <a:gd name="connsiteY60" fmla="*/ 1362075 h 1412909"/>
                <a:gd name="connsiteX61" fmla="*/ 117492 w 1554105"/>
                <a:gd name="connsiteY61" fmla="*/ 1355725 h 1412909"/>
                <a:gd name="connsiteX62" fmla="*/ 127017 w 1554105"/>
                <a:gd name="connsiteY62" fmla="*/ 1339850 h 1412909"/>
                <a:gd name="connsiteX63" fmla="*/ 76217 w 1554105"/>
                <a:gd name="connsiteY63" fmla="*/ 1371600 h 1412909"/>
                <a:gd name="connsiteX0" fmla="*/ 79375 w 1557263"/>
                <a:gd name="connsiteY0" fmla="*/ 1371600 h 1412909"/>
                <a:gd name="connsiteX1" fmla="*/ 79375 w 1557263"/>
                <a:gd name="connsiteY1" fmla="*/ 1371600 h 1412909"/>
                <a:gd name="connsiteX2" fmla="*/ 247650 w 1557263"/>
                <a:gd name="connsiteY2" fmla="*/ 1263650 h 1412909"/>
                <a:gd name="connsiteX3" fmla="*/ 400050 w 1557263"/>
                <a:gd name="connsiteY3" fmla="*/ 1190625 h 1412909"/>
                <a:gd name="connsiteX4" fmla="*/ 561975 w 1557263"/>
                <a:gd name="connsiteY4" fmla="*/ 1114425 h 1412909"/>
                <a:gd name="connsiteX5" fmla="*/ 647700 w 1557263"/>
                <a:gd name="connsiteY5" fmla="*/ 1063625 h 1412909"/>
                <a:gd name="connsiteX6" fmla="*/ 682625 w 1557263"/>
                <a:gd name="connsiteY6" fmla="*/ 1038225 h 1412909"/>
                <a:gd name="connsiteX7" fmla="*/ 746125 w 1557263"/>
                <a:gd name="connsiteY7" fmla="*/ 974725 h 1412909"/>
                <a:gd name="connsiteX8" fmla="*/ 831850 w 1557263"/>
                <a:gd name="connsiteY8" fmla="*/ 866775 h 1412909"/>
                <a:gd name="connsiteX9" fmla="*/ 860425 w 1557263"/>
                <a:gd name="connsiteY9" fmla="*/ 835025 h 1412909"/>
                <a:gd name="connsiteX10" fmla="*/ 869950 w 1557263"/>
                <a:gd name="connsiteY10" fmla="*/ 822325 h 1412909"/>
                <a:gd name="connsiteX11" fmla="*/ 885825 w 1557263"/>
                <a:gd name="connsiteY11" fmla="*/ 815975 h 1412909"/>
                <a:gd name="connsiteX12" fmla="*/ 908050 w 1557263"/>
                <a:gd name="connsiteY12" fmla="*/ 800100 h 1412909"/>
                <a:gd name="connsiteX13" fmla="*/ 946150 w 1557263"/>
                <a:gd name="connsiteY13" fmla="*/ 781050 h 1412909"/>
                <a:gd name="connsiteX14" fmla="*/ 1041400 w 1557263"/>
                <a:gd name="connsiteY14" fmla="*/ 704850 h 1412909"/>
                <a:gd name="connsiteX15" fmla="*/ 1123950 w 1557263"/>
                <a:gd name="connsiteY15" fmla="*/ 654050 h 1412909"/>
                <a:gd name="connsiteX16" fmla="*/ 1228725 w 1557263"/>
                <a:gd name="connsiteY16" fmla="*/ 561975 h 1412909"/>
                <a:gd name="connsiteX17" fmla="*/ 1247775 w 1557263"/>
                <a:gd name="connsiteY17" fmla="*/ 549275 h 1412909"/>
                <a:gd name="connsiteX18" fmla="*/ 1298575 w 1557263"/>
                <a:gd name="connsiteY18" fmla="*/ 523875 h 1412909"/>
                <a:gd name="connsiteX19" fmla="*/ 1339850 w 1557263"/>
                <a:gd name="connsiteY19" fmla="*/ 514350 h 1412909"/>
                <a:gd name="connsiteX20" fmla="*/ 1393825 w 1557263"/>
                <a:gd name="connsiteY20" fmla="*/ 485775 h 1412909"/>
                <a:gd name="connsiteX21" fmla="*/ 1476375 w 1557263"/>
                <a:gd name="connsiteY21" fmla="*/ 444500 h 1412909"/>
                <a:gd name="connsiteX22" fmla="*/ 1543050 w 1557263"/>
                <a:gd name="connsiteY22" fmla="*/ 336550 h 1412909"/>
                <a:gd name="connsiteX23" fmla="*/ 1555750 w 1557263"/>
                <a:gd name="connsiteY23" fmla="*/ 234950 h 1412909"/>
                <a:gd name="connsiteX24" fmla="*/ 1552575 w 1557263"/>
                <a:gd name="connsiteY24" fmla="*/ 130175 h 1412909"/>
                <a:gd name="connsiteX25" fmla="*/ 1508125 w 1557263"/>
                <a:gd name="connsiteY25" fmla="*/ 47625 h 1412909"/>
                <a:gd name="connsiteX26" fmla="*/ 1489075 w 1557263"/>
                <a:gd name="connsiteY26" fmla="*/ 34925 h 1412909"/>
                <a:gd name="connsiteX27" fmla="*/ 1473200 w 1557263"/>
                <a:gd name="connsiteY27" fmla="*/ 19050 h 1412909"/>
                <a:gd name="connsiteX28" fmla="*/ 1450975 w 1557263"/>
                <a:gd name="connsiteY28" fmla="*/ 12700 h 1412909"/>
                <a:gd name="connsiteX29" fmla="*/ 1390650 w 1557263"/>
                <a:gd name="connsiteY29" fmla="*/ 6350 h 1412909"/>
                <a:gd name="connsiteX30" fmla="*/ 1323975 w 1557263"/>
                <a:gd name="connsiteY30" fmla="*/ 0 h 1412909"/>
                <a:gd name="connsiteX31" fmla="*/ 1149350 w 1557263"/>
                <a:gd name="connsiteY31" fmla="*/ 22225 h 1412909"/>
                <a:gd name="connsiteX32" fmla="*/ 1095375 w 1557263"/>
                <a:gd name="connsiteY32" fmla="*/ 50800 h 1412909"/>
                <a:gd name="connsiteX33" fmla="*/ 774700 w 1557263"/>
                <a:gd name="connsiteY33" fmla="*/ 307975 h 1412909"/>
                <a:gd name="connsiteX34" fmla="*/ 615950 w 1557263"/>
                <a:gd name="connsiteY34" fmla="*/ 450850 h 1412909"/>
                <a:gd name="connsiteX35" fmla="*/ 555625 w 1557263"/>
                <a:gd name="connsiteY35" fmla="*/ 517525 h 1412909"/>
                <a:gd name="connsiteX36" fmla="*/ 450850 w 1557263"/>
                <a:gd name="connsiteY36" fmla="*/ 688975 h 1412909"/>
                <a:gd name="connsiteX37" fmla="*/ 406400 w 1557263"/>
                <a:gd name="connsiteY37" fmla="*/ 765175 h 1412909"/>
                <a:gd name="connsiteX38" fmla="*/ 358775 w 1557263"/>
                <a:gd name="connsiteY38" fmla="*/ 895350 h 1412909"/>
                <a:gd name="connsiteX39" fmla="*/ 295275 w 1557263"/>
                <a:gd name="connsiteY39" fmla="*/ 962025 h 1412909"/>
                <a:gd name="connsiteX40" fmla="*/ 279400 w 1557263"/>
                <a:gd name="connsiteY40" fmla="*/ 974725 h 1412909"/>
                <a:gd name="connsiteX41" fmla="*/ 228600 w 1557263"/>
                <a:gd name="connsiteY41" fmla="*/ 1012825 h 1412909"/>
                <a:gd name="connsiteX42" fmla="*/ 196850 w 1557263"/>
                <a:gd name="connsiteY42" fmla="*/ 1057275 h 1412909"/>
                <a:gd name="connsiteX43" fmla="*/ 184150 w 1557263"/>
                <a:gd name="connsiteY43" fmla="*/ 1082675 h 1412909"/>
                <a:gd name="connsiteX44" fmla="*/ 165100 w 1557263"/>
                <a:gd name="connsiteY44" fmla="*/ 1130300 h 1412909"/>
                <a:gd name="connsiteX45" fmla="*/ 139700 w 1557263"/>
                <a:gd name="connsiteY45" fmla="*/ 1158875 h 1412909"/>
                <a:gd name="connsiteX46" fmla="*/ 130175 w 1557263"/>
                <a:gd name="connsiteY46" fmla="*/ 1168400 h 1412909"/>
                <a:gd name="connsiteX47" fmla="*/ 101600 w 1557263"/>
                <a:gd name="connsiteY47" fmla="*/ 1219200 h 1412909"/>
                <a:gd name="connsiteX48" fmla="*/ 92075 w 1557263"/>
                <a:gd name="connsiteY48" fmla="*/ 1254125 h 1412909"/>
                <a:gd name="connsiteX49" fmla="*/ 88900 w 1557263"/>
                <a:gd name="connsiteY49" fmla="*/ 1270000 h 1412909"/>
                <a:gd name="connsiteX50" fmla="*/ 66675 w 1557263"/>
                <a:gd name="connsiteY50" fmla="*/ 1289050 h 1412909"/>
                <a:gd name="connsiteX51" fmla="*/ 57150 w 1557263"/>
                <a:gd name="connsiteY51" fmla="*/ 1292225 h 1412909"/>
                <a:gd name="connsiteX52" fmla="*/ 28575 w 1557263"/>
                <a:gd name="connsiteY52" fmla="*/ 1343025 h 1412909"/>
                <a:gd name="connsiteX53" fmla="*/ 12700 w 1557263"/>
                <a:gd name="connsiteY53" fmla="*/ 1362075 h 1412909"/>
                <a:gd name="connsiteX54" fmla="*/ 3175 w 1557263"/>
                <a:gd name="connsiteY54" fmla="*/ 1371600 h 1412909"/>
                <a:gd name="connsiteX55" fmla="*/ 0 w 1557263"/>
                <a:gd name="connsiteY55" fmla="*/ 1398587 h 1412909"/>
                <a:gd name="connsiteX56" fmla="*/ 9525 w 1557263"/>
                <a:gd name="connsiteY56" fmla="*/ 1412875 h 1412909"/>
                <a:gd name="connsiteX57" fmla="*/ 31750 w 1557263"/>
                <a:gd name="connsiteY57" fmla="*/ 1401762 h 1412909"/>
                <a:gd name="connsiteX58" fmla="*/ 68262 w 1557263"/>
                <a:gd name="connsiteY58" fmla="*/ 1376363 h 1412909"/>
                <a:gd name="connsiteX59" fmla="*/ 85725 w 1557263"/>
                <a:gd name="connsiteY59" fmla="*/ 1365250 h 1412909"/>
                <a:gd name="connsiteX60" fmla="*/ 107950 w 1557263"/>
                <a:gd name="connsiteY60" fmla="*/ 1362075 h 1412909"/>
                <a:gd name="connsiteX61" fmla="*/ 120650 w 1557263"/>
                <a:gd name="connsiteY61" fmla="*/ 1355725 h 1412909"/>
                <a:gd name="connsiteX62" fmla="*/ 130175 w 1557263"/>
                <a:gd name="connsiteY62" fmla="*/ 1339850 h 1412909"/>
                <a:gd name="connsiteX63" fmla="*/ 79375 w 1557263"/>
                <a:gd name="connsiteY63" fmla="*/ 1371600 h 14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57263" h="1412909">
                  <a:moveTo>
                    <a:pt x="79375" y="1371600"/>
                  </a:moveTo>
                  <a:lnTo>
                    <a:pt x="79375" y="1371600"/>
                  </a:lnTo>
                  <a:cubicBezTo>
                    <a:pt x="135828" y="1331276"/>
                    <a:pt x="183524" y="1294377"/>
                    <a:pt x="247650" y="1263650"/>
                  </a:cubicBezTo>
                  <a:cubicBezTo>
                    <a:pt x="298450" y="1239308"/>
                    <a:pt x="348842" y="1214095"/>
                    <a:pt x="400050" y="1190625"/>
                  </a:cubicBezTo>
                  <a:cubicBezTo>
                    <a:pt x="563002" y="1115939"/>
                    <a:pt x="385099" y="1207285"/>
                    <a:pt x="561975" y="1114425"/>
                  </a:cubicBezTo>
                  <a:cubicBezTo>
                    <a:pt x="601584" y="1093631"/>
                    <a:pt x="609466" y="1089624"/>
                    <a:pt x="647700" y="1063625"/>
                  </a:cubicBezTo>
                  <a:cubicBezTo>
                    <a:pt x="659604" y="1055531"/>
                    <a:pt x="671943" y="1047874"/>
                    <a:pt x="682625" y="1038225"/>
                  </a:cubicBezTo>
                  <a:cubicBezTo>
                    <a:pt x="704839" y="1018161"/>
                    <a:pt x="727874" y="998452"/>
                    <a:pt x="746125" y="974725"/>
                  </a:cubicBezTo>
                  <a:cubicBezTo>
                    <a:pt x="802288" y="901713"/>
                    <a:pt x="791365" y="912321"/>
                    <a:pt x="831850" y="866775"/>
                  </a:cubicBezTo>
                  <a:cubicBezTo>
                    <a:pt x="841309" y="856133"/>
                    <a:pt x="851882" y="846416"/>
                    <a:pt x="860425" y="835025"/>
                  </a:cubicBezTo>
                  <a:cubicBezTo>
                    <a:pt x="863600" y="830792"/>
                    <a:pt x="865717" y="825500"/>
                    <a:pt x="869950" y="822325"/>
                  </a:cubicBezTo>
                  <a:cubicBezTo>
                    <a:pt x="874509" y="818905"/>
                    <a:pt x="880902" y="818847"/>
                    <a:pt x="885825" y="815975"/>
                  </a:cubicBezTo>
                  <a:cubicBezTo>
                    <a:pt x="893689" y="811388"/>
                    <a:pt x="900171" y="804661"/>
                    <a:pt x="908050" y="800100"/>
                  </a:cubicBezTo>
                  <a:cubicBezTo>
                    <a:pt x="920338" y="792986"/>
                    <a:pt x="933851" y="788146"/>
                    <a:pt x="946150" y="781050"/>
                  </a:cubicBezTo>
                  <a:cubicBezTo>
                    <a:pt x="1043713" y="724763"/>
                    <a:pt x="933488" y="784499"/>
                    <a:pt x="1041400" y="704850"/>
                  </a:cubicBezTo>
                  <a:cubicBezTo>
                    <a:pt x="1067395" y="685663"/>
                    <a:pt x="1098260" y="673644"/>
                    <a:pt x="1123950" y="654050"/>
                  </a:cubicBezTo>
                  <a:cubicBezTo>
                    <a:pt x="1160919" y="625853"/>
                    <a:pt x="1190039" y="587765"/>
                    <a:pt x="1228725" y="561975"/>
                  </a:cubicBezTo>
                  <a:cubicBezTo>
                    <a:pt x="1235075" y="557742"/>
                    <a:pt x="1241075" y="552929"/>
                    <a:pt x="1247775" y="549275"/>
                  </a:cubicBezTo>
                  <a:cubicBezTo>
                    <a:pt x="1264395" y="540209"/>
                    <a:pt x="1280128" y="528132"/>
                    <a:pt x="1298575" y="523875"/>
                  </a:cubicBezTo>
                  <a:lnTo>
                    <a:pt x="1339850" y="514350"/>
                  </a:lnTo>
                  <a:cubicBezTo>
                    <a:pt x="1357842" y="504825"/>
                    <a:pt x="1375405" y="494443"/>
                    <a:pt x="1393825" y="485775"/>
                  </a:cubicBezTo>
                  <a:cubicBezTo>
                    <a:pt x="1414858" y="475877"/>
                    <a:pt x="1457220" y="464526"/>
                    <a:pt x="1476375" y="444500"/>
                  </a:cubicBezTo>
                  <a:cubicBezTo>
                    <a:pt x="1516768" y="402271"/>
                    <a:pt x="1519384" y="386840"/>
                    <a:pt x="1543050" y="336550"/>
                  </a:cubicBezTo>
                  <a:cubicBezTo>
                    <a:pt x="1547283" y="302683"/>
                    <a:pt x="1554176" y="269044"/>
                    <a:pt x="1555750" y="234950"/>
                  </a:cubicBezTo>
                  <a:cubicBezTo>
                    <a:pt x="1557361" y="200046"/>
                    <a:pt x="1559174" y="164487"/>
                    <a:pt x="1552575" y="130175"/>
                  </a:cubicBezTo>
                  <a:cubicBezTo>
                    <a:pt x="1550690" y="120371"/>
                    <a:pt x="1524417" y="63917"/>
                    <a:pt x="1508125" y="47625"/>
                  </a:cubicBezTo>
                  <a:cubicBezTo>
                    <a:pt x="1502729" y="42229"/>
                    <a:pt x="1494982" y="39758"/>
                    <a:pt x="1489075" y="34925"/>
                  </a:cubicBezTo>
                  <a:cubicBezTo>
                    <a:pt x="1483283" y="30186"/>
                    <a:pt x="1479664" y="22821"/>
                    <a:pt x="1473200" y="19050"/>
                  </a:cubicBezTo>
                  <a:cubicBezTo>
                    <a:pt x="1466545" y="15168"/>
                    <a:pt x="1458590" y="13872"/>
                    <a:pt x="1450975" y="12700"/>
                  </a:cubicBezTo>
                  <a:cubicBezTo>
                    <a:pt x="1430991" y="9625"/>
                    <a:pt x="1410769" y="8362"/>
                    <a:pt x="1390650" y="6350"/>
                  </a:cubicBezTo>
                  <a:lnTo>
                    <a:pt x="1323975" y="0"/>
                  </a:lnTo>
                  <a:cubicBezTo>
                    <a:pt x="1237193" y="2479"/>
                    <a:pt x="1220654" y="-6682"/>
                    <a:pt x="1149350" y="22225"/>
                  </a:cubicBezTo>
                  <a:cubicBezTo>
                    <a:pt x="1130484" y="29873"/>
                    <a:pt x="1112388" y="39620"/>
                    <a:pt x="1095375" y="50800"/>
                  </a:cubicBezTo>
                  <a:cubicBezTo>
                    <a:pt x="809933" y="238376"/>
                    <a:pt x="1038637" y="91170"/>
                    <a:pt x="774700" y="307975"/>
                  </a:cubicBezTo>
                  <a:cubicBezTo>
                    <a:pt x="684587" y="381997"/>
                    <a:pt x="692112" y="370973"/>
                    <a:pt x="615950" y="450850"/>
                  </a:cubicBezTo>
                  <a:cubicBezTo>
                    <a:pt x="595267" y="472542"/>
                    <a:pt x="572702" y="492894"/>
                    <a:pt x="555625" y="517525"/>
                  </a:cubicBezTo>
                  <a:cubicBezTo>
                    <a:pt x="517463" y="572566"/>
                    <a:pt x="485417" y="631608"/>
                    <a:pt x="450850" y="688975"/>
                  </a:cubicBezTo>
                  <a:cubicBezTo>
                    <a:pt x="435673" y="714162"/>
                    <a:pt x="414634" y="736946"/>
                    <a:pt x="406400" y="765175"/>
                  </a:cubicBezTo>
                  <a:cubicBezTo>
                    <a:pt x="386924" y="831951"/>
                    <a:pt x="389191" y="838863"/>
                    <a:pt x="358775" y="895350"/>
                  </a:cubicBezTo>
                  <a:cubicBezTo>
                    <a:pt x="339874" y="930453"/>
                    <a:pt x="329710" y="933027"/>
                    <a:pt x="295275" y="962025"/>
                  </a:cubicBezTo>
                  <a:cubicBezTo>
                    <a:pt x="290091" y="966390"/>
                    <a:pt x="285284" y="971363"/>
                    <a:pt x="279400" y="974725"/>
                  </a:cubicBezTo>
                  <a:cubicBezTo>
                    <a:pt x="252177" y="990281"/>
                    <a:pt x="254491" y="986934"/>
                    <a:pt x="228600" y="1012825"/>
                  </a:cubicBezTo>
                  <a:cubicBezTo>
                    <a:pt x="211549" y="1029876"/>
                    <a:pt x="207787" y="1036768"/>
                    <a:pt x="196850" y="1057275"/>
                  </a:cubicBezTo>
                  <a:cubicBezTo>
                    <a:pt x="192395" y="1065627"/>
                    <a:pt x="187754" y="1073922"/>
                    <a:pt x="184150" y="1082675"/>
                  </a:cubicBezTo>
                  <a:cubicBezTo>
                    <a:pt x="167986" y="1121930"/>
                    <a:pt x="182222" y="1099481"/>
                    <a:pt x="165100" y="1130300"/>
                  </a:cubicBezTo>
                  <a:cubicBezTo>
                    <a:pt x="158018" y="1143048"/>
                    <a:pt x="151448" y="1147127"/>
                    <a:pt x="139700" y="1158875"/>
                  </a:cubicBezTo>
                  <a:cubicBezTo>
                    <a:pt x="136525" y="1162050"/>
                    <a:pt x="132437" y="1164522"/>
                    <a:pt x="130175" y="1168400"/>
                  </a:cubicBezTo>
                  <a:cubicBezTo>
                    <a:pt x="105565" y="1210588"/>
                    <a:pt x="114525" y="1193349"/>
                    <a:pt x="101600" y="1219200"/>
                  </a:cubicBezTo>
                  <a:cubicBezTo>
                    <a:pt x="93865" y="1257877"/>
                    <a:pt x="104160" y="1209814"/>
                    <a:pt x="92075" y="1254125"/>
                  </a:cubicBezTo>
                  <a:cubicBezTo>
                    <a:pt x="90655" y="1259331"/>
                    <a:pt x="91521" y="1265283"/>
                    <a:pt x="88900" y="1270000"/>
                  </a:cubicBezTo>
                  <a:cubicBezTo>
                    <a:pt x="85895" y="1275408"/>
                    <a:pt x="73282" y="1285747"/>
                    <a:pt x="66675" y="1289050"/>
                  </a:cubicBezTo>
                  <a:cubicBezTo>
                    <a:pt x="63682" y="1290547"/>
                    <a:pt x="60325" y="1291167"/>
                    <a:pt x="57150" y="1292225"/>
                  </a:cubicBezTo>
                  <a:cubicBezTo>
                    <a:pt x="48659" y="1313453"/>
                    <a:pt x="46636" y="1321352"/>
                    <a:pt x="28575" y="1343025"/>
                  </a:cubicBezTo>
                  <a:cubicBezTo>
                    <a:pt x="23283" y="1349375"/>
                    <a:pt x="18192" y="1355897"/>
                    <a:pt x="12700" y="1362075"/>
                  </a:cubicBezTo>
                  <a:cubicBezTo>
                    <a:pt x="9717" y="1365431"/>
                    <a:pt x="5292" y="1365515"/>
                    <a:pt x="3175" y="1371600"/>
                  </a:cubicBezTo>
                  <a:cubicBezTo>
                    <a:pt x="1058" y="1377685"/>
                    <a:pt x="5292" y="1391179"/>
                    <a:pt x="0" y="1398587"/>
                  </a:cubicBezTo>
                  <a:cubicBezTo>
                    <a:pt x="3175" y="1401762"/>
                    <a:pt x="4233" y="1412346"/>
                    <a:pt x="9525" y="1412875"/>
                  </a:cubicBezTo>
                  <a:cubicBezTo>
                    <a:pt x="14817" y="1413404"/>
                    <a:pt x="21961" y="1407847"/>
                    <a:pt x="31750" y="1401762"/>
                  </a:cubicBezTo>
                  <a:cubicBezTo>
                    <a:pt x="41540" y="1395677"/>
                    <a:pt x="59266" y="1382448"/>
                    <a:pt x="68262" y="1376363"/>
                  </a:cubicBezTo>
                  <a:cubicBezTo>
                    <a:pt x="77258" y="1370278"/>
                    <a:pt x="77267" y="1366378"/>
                    <a:pt x="85725" y="1365250"/>
                  </a:cubicBezTo>
                  <a:lnTo>
                    <a:pt x="107950" y="1362075"/>
                  </a:lnTo>
                  <a:cubicBezTo>
                    <a:pt x="112183" y="1359958"/>
                    <a:pt x="117014" y="1358755"/>
                    <a:pt x="120650" y="1355725"/>
                  </a:cubicBezTo>
                  <a:cubicBezTo>
                    <a:pt x="123934" y="1352988"/>
                    <a:pt x="128009" y="1344182"/>
                    <a:pt x="130175" y="1339850"/>
                  </a:cubicBezTo>
                  <a:lnTo>
                    <a:pt x="79375" y="1371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95C62F-3757-30A6-645E-95ACAA8848F8}"/>
                </a:ext>
              </a:extLst>
            </p:cNvPr>
            <p:cNvSpPr/>
            <p:nvPr/>
          </p:nvSpPr>
          <p:spPr>
            <a:xfrm>
              <a:off x="1958975" y="5840707"/>
              <a:ext cx="1425575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FA6EB04-7205-262B-2736-527ADB9FE1CF}"/>
              </a:ext>
            </a:extLst>
          </p:cNvPr>
          <p:cNvGrpSpPr/>
          <p:nvPr/>
        </p:nvGrpSpPr>
        <p:grpSpPr>
          <a:xfrm>
            <a:off x="8880692" y="1012387"/>
            <a:ext cx="3246191" cy="1907542"/>
            <a:chOff x="8880692" y="1344371"/>
            <a:chExt cx="3246191" cy="19075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30D1F1-F90F-557B-B3DA-4CE0433B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264" t="21958" r="5794"/>
            <a:stretch/>
          </p:blipFill>
          <p:spPr>
            <a:xfrm>
              <a:off x="8880692" y="1344371"/>
              <a:ext cx="3084440" cy="1907542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1BA08A-77D7-C6EE-6B74-05B3C6AB0CB5}"/>
                </a:ext>
              </a:extLst>
            </p:cNvPr>
            <p:cNvSpPr/>
            <p:nvPr/>
          </p:nvSpPr>
          <p:spPr>
            <a:xfrm>
              <a:off x="10924577" y="2201501"/>
              <a:ext cx="797831" cy="374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E40BCA-E562-E5A1-7D5E-388155FEC036}"/>
                </a:ext>
              </a:extLst>
            </p:cNvPr>
            <p:cNvSpPr txBox="1"/>
            <p:nvPr/>
          </p:nvSpPr>
          <p:spPr>
            <a:xfrm>
              <a:off x="11131521" y="2419931"/>
              <a:ext cx="99536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E2E6476-1FBB-CA16-3DBE-0C749C72EB07}"/>
                </a:ext>
              </a:extLst>
            </p:cNvPr>
            <p:cNvSpPr/>
            <p:nvPr/>
          </p:nvSpPr>
          <p:spPr>
            <a:xfrm>
              <a:off x="10924577" y="2512322"/>
              <a:ext cx="241413" cy="101128"/>
            </a:xfrm>
            <a:prstGeom prst="rect">
              <a:avLst/>
            </a:prstGeom>
            <a:solidFill>
              <a:srgbClr val="6F9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5A3F57D-3F60-3572-65CC-5D749BF58C4D}"/>
                </a:ext>
              </a:extLst>
            </p:cNvPr>
            <p:cNvSpPr/>
            <p:nvPr/>
          </p:nvSpPr>
          <p:spPr>
            <a:xfrm>
              <a:off x="10924577" y="2698047"/>
              <a:ext cx="241413" cy="101128"/>
            </a:xfrm>
            <a:prstGeom prst="rect">
              <a:avLst/>
            </a:prstGeom>
            <a:solidFill>
              <a:srgbClr val="AB0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737211" y="607326"/>
            <a:ext cx="25529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 (2008)</a:t>
            </a:r>
            <a:endParaRPr lang="he-IL" sz="1400" u="sng" dirty="0">
              <a:solidFill>
                <a:srgbClr val="FF0000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04A7251-82DA-C9DD-2CC7-7C463D2393B2}"/>
              </a:ext>
            </a:extLst>
          </p:cNvPr>
          <p:cNvGrpSpPr/>
          <p:nvPr/>
        </p:nvGrpSpPr>
        <p:grpSpPr>
          <a:xfrm>
            <a:off x="307518" y="802633"/>
            <a:ext cx="4026716" cy="2228779"/>
            <a:chOff x="307518" y="802633"/>
            <a:chExt cx="4026716" cy="22287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5E2CD0-55EA-097E-6C7D-A2B85D6F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3" b="22309"/>
            <a:stretch/>
          </p:blipFill>
          <p:spPr>
            <a:xfrm>
              <a:off x="307518" y="1197459"/>
              <a:ext cx="3876374" cy="164850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AED9363-3BAE-6ADA-14DE-79BC567BF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26" t="86888" r="27237" b="-209"/>
            <a:stretch/>
          </p:blipFill>
          <p:spPr>
            <a:xfrm>
              <a:off x="784959" y="2664050"/>
              <a:ext cx="2346649" cy="367362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FDC838-4733-DC79-AFCF-49314F1C3818}"/>
                </a:ext>
              </a:extLst>
            </p:cNvPr>
            <p:cNvSpPr/>
            <p:nvPr/>
          </p:nvSpPr>
          <p:spPr>
            <a:xfrm>
              <a:off x="3536403" y="802633"/>
              <a:ext cx="797831" cy="507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7B330-E46F-435E-DB9D-B97FE742807D}"/>
                </a:ext>
              </a:extLst>
            </p:cNvPr>
            <p:cNvSpPr/>
            <p:nvPr/>
          </p:nvSpPr>
          <p:spPr>
            <a:xfrm>
              <a:off x="859369" y="2317523"/>
              <a:ext cx="2308597" cy="374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8CB0E9-70FD-D4EC-74AE-2CAE0488A165}"/>
                </a:ext>
              </a:extLst>
            </p:cNvPr>
            <p:cNvSpPr txBox="1"/>
            <p:nvPr/>
          </p:nvSpPr>
          <p:spPr>
            <a:xfrm>
              <a:off x="2307930" y="2290311"/>
              <a:ext cx="99536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0D82D01-1F3A-A928-DDC5-095DF37DF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381" t="3641" r="7708" b="85199"/>
            <a:stretch/>
          </p:blipFill>
          <p:spPr>
            <a:xfrm>
              <a:off x="1979748" y="2356272"/>
              <a:ext cx="345440" cy="30777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52DAC2-67C5-50E0-6DF4-F35CFD346BBF}"/>
              </a:ext>
            </a:extLst>
          </p:cNvPr>
          <p:cNvGrpSpPr/>
          <p:nvPr/>
        </p:nvGrpSpPr>
        <p:grpSpPr>
          <a:xfrm>
            <a:off x="5074950" y="3969033"/>
            <a:ext cx="1999903" cy="2676176"/>
            <a:chOff x="4825897" y="4126496"/>
            <a:chExt cx="1999903" cy="26761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8F1EE-401E-1689-FCAA-44289A3CF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615" t="5756"/>
            <a:stretch/>
          </p:blipFill>
          <p:spPr>
            <a:xfrm>
              <a:off x="4936861" y="4126496"/>
              <a:ext cx="1791664" cy="258710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9E6173-5D2E-BE88-D6C8-83CBEB0A125E}"/>
                </a:ext>
              </a:extLst>
            </p:cNvPr>
            <p:cNvSpPr/>
            <p:nvPr/>
          </p:nvSpPr>
          <p:spPr>
            <a:xfrm>
              <a:off x="5408054" y="5041689"/>
              <a:ext cx="186413" cy="1424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0A16EA-C5C3-1ACC-1E33-5D17BC500688}"/>
                </a:ext>
              </a:extLst>
            </p:cNvPr>
            <p:cNvSpPr/>
            <p:nvPr/>
          </p:nvSpPr>
          <p:spPr>
            <a:xfrm>
              <a:off x="5713534" y="4565441"/>
              <a:ext cx="186413" cy="1900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C999C0-CBF6-5503-00C9-917CD4AEE7BF}"/>
                </a:ext>
              </a:extLst>
            </p:cNvPr>
            <p:cNvSpPr/>
            <p:nvPr/>
          </p:nvSpPr>
          <p:spPr>
            <a:xfrm>
              <a:off x="6033426" y="5473313"/>
              <a:ext cx="186413" cy="99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DD3A3F-F9FC-72A1-9C67-A18116DEAD55}"/>
                </a:ext>
              </a:extLst>
            </p:cNvPr>
            <p:cNvSpPr/>
            <p:nvPr/>
          </p:nvSpPr>
          <p:spPr>
            <a:xfrm>
              <a:off x="6346175" y="5473313"/>
              <a:ext cx="186413" cy="99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80F57DE-0D57-A62C-FFB0-13510C1763C8}"/>
                </a:ext>
              </a:extLst>
            </p:cNvPr>
            <p:cNvSpPr/>
            <p:nvPr/>
          </p:nvSpPr>
          <p:spPr>
            <a:xfrm>
              <a:off x="5897449" y="4552970"/>
              <a:ext cx="753585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30B5A49-D265-AF3B-DCDF-D15EA97035C5}"/>
                </a:ext>
              </a:extLst>
            </p:cNvPr>
            <p:cNvSpPr/>
            <p:nvPr/>
          </p:nvSpPr>
          <p:spPr>
            <a:xfrm>
              <a:off x="6132500" y="4363109"/>
              <a:ext cx="693300" cy="243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F70E4E-0CAC-7928-3254-2D5A0EFBA328}"/>
                </a:ext>
              </a:extLst>
            </p:cNvPr>
            <p:cNvSpPr/>
            <p:nvPr/>
          </p:nvSpPr>
          <p:spPr>
            <a:xfrm>
              <a:off x="5757278" y="4330834"/>
              <a:ext cx="391689" cy="243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CE8E3D-0290-794B-1A38-808FC54E4AD6}"/>
                </a:ext>
              </a:extLst>
            </p:cNvPr>
            <p:cNvSpPr txBox="1"/>
            <p:nvPr/>
          </p:nvSpPr>
          <p:spPr>
            <a:xfrm>
              <a:off x="5602923" y="4132276"/>
              <a:ext cx="99536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</a:t>
              </a:r>
            </a:p>
            <a:p>
              <a:r>
                <a:rPr lang="en-US" sz="1200" dirty="0"/>
                <a:t>Incongruent</a:t>
              </a:r>
              <a:endParaRPr lang="he-IL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36C88F-762E-1D9E-7EFB-42255BCC6235}"/>
                </a:ext>
              </a:extLst>
            </p:cNvPr>
            <p:cNvSpPr/>
            <p:nvPr/>
          </p:nvSpPr>
          <p:spPr>
            <a:xfrm>
              <a:off x="5381520" y="4211552"/>
              <a:ext cx="241413" cy="101128"/>
            </a:xfrm>
            <a:prstGeom prst="rect">
              <a:avLst/>
            </a:prstGeom>
            <a:solidFill>
              <a:srgbClr val="021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E3E4CF-FAFB-D4FA-D0ED-4EFAB9037C39}"/>
                </a:ext>
              </a:extLst>
            </p:cNvPr>
            <p:cNvSpPr/>
            <p:nvPr/>
          </p:nvSpPr>
          <p:spPr>
            <a:xfrm>
              <a:off x="5381520" y="4397277"/>
              <a:ext cx="241413" cy="101128"/>
            </a:xfrm>
            <a:prstGeom prst="rect">
              <a:avLst/>
            </a:prstGeom>
            <a:solidFill>
              <a:srgbClr val="00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31B0AA-3B67-9B16-9A11-B904AF6180BB}"/>
                </a:ext>
              </a:extLst>
            </p:cNvPr>
            <p:cNvSpPr/>
            <p:nvPr/>
          </p:nvSpPr>
          <p:spPr>
            <a:xfrm>
              <a:off x="5305425" y="6615823"/>
              <a:ext cx="1087517" cy="126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BC1678-B356-DACD-B7EC-2E3B16033689}"/>
                </a:ext>
              </a:extLst>
            </p:cNvPr>
            <p:cNvSpPr txBox="1"/>
            <p:nvPr/>
          </p:nvSpPr>
          <p:spPr>
            <a:xfrm>
              <a:off x="5074738" y="6525673"/>
              <a:ext cx="147910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Submovements</a:t>
              </a:r>
              <a:endParaRPr lang="he-IL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1A43F6-57BE-9006-E06B-B81E4BB5643D}"/>
                </a:ext>
              </a:extLst>
            </p:cNvPr>
            <p:cNvSpPr/>
            <p:nvPr/>
          </p:nvSpPr>
          <p:spPr>
            <a:xfrm>
              <a:off x="4897538" y="5038744"/>
              <a:ext cx="176595" cy="61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E6D3393-B450-6BC5-6A4E-82EA34C621D4}"/>
                </a:ext>
              </a:extLst>
            </p:cNvPr>
            <p:cNvSpPr txBox="1"/>
            <p:nvPr/>
          </p:nvSpPr>
          <p:spPr>
            <a:xfrm rot="16200000">
              <a:off x="4523094" y="5205642"/>
              <a:ext cx="88260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Proportion</a:t>
              </a:r>
              <a:endParaRPr lang="he-IL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893E9E-EAA5-6D56-381C-0E20EBD90DF7}"/>
              </a:ext>
            </a:extLst>
          </p:cNvPr>
          <p:cNvGrpSpPr/>
          <p:nvPr/>
        </p:nvGrpSpPr>
        <p:grpSpPr>
          <a:xfrm>
            <a:off x="4248650" y="937870"/>
            <a:ext cx="3942378" cy="2370941"/>
            <a:chOff x="4486325" y="1189615"/>
            <a:chExt cx="3942378" cy="237094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0F964D-8A45-0B2B-8730-A2A2AD6CA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998" b="19261"/>
            <a:stretch/>
          </p:blipFill>
          <p:spPr>
            <a:xfrm>
              <a:off x="4486325" y="1296822"/>
              <a:ext cx="3942378" cy="226373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E87E6AC-6799-0009-0049-78EA092342FD}"/>
                </a:ext>
              </a:extLst>
            </p:cNvPr>
            <p:cNvSpPr txBox="1"/>
            <p:nvPr/>
          </p:nvSpPr>
          <p:spPr>
            <a:xfrm>
              <a:off x="5408053" y="1189615"/>
              <a:ext cx="2779361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200" dirty="0"/>
                <a:t>Congruent                              Incongruent</a:t>
              </a:r>
              <a:endParaRPr lang="he-IL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25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11F7-C928-01D6-CE7D-14624A16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534" y="1016489"/>
            <a:ext cx="1832300" cy="198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A74DF-FBB6-0142-4158-BE3AC1391C77}"/>
              </a:ext>
            </a:extLst>
          </p:cNvPr>
          <p:cNvSpPr txBox="1"/>
          <p:nvPr/>
        </p:nvSpPr>
        <p:spPr>
          <a:xfrm>
            <a:off x="9436451" y="3085032"/>
            <a:ext cx="30129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Grasping with the eyes – hard to understand graph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D0DA4-2997-B237-2B7E-54AED5F6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6" y="4197893"/>
            <a:ext cx="2012124" cy="188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DDC3F-FB92-8F7B-7992-042BB70A6965}"/>
              </a:ext>
            </a:extLst>
          </p:cNvPr>
          <p:cNvSpPr txBox="1"/>
          <p:nvPr/>
        </p:nvSpPr>
        <p:spPr>
          <a:xfrm>
            <a:off x="-176612" y="6136767"/>
            <a:ext cx="27730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Flexibility of non consciously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8F1EE-401E-1689-FCAA-44289A3CF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9" y="1133494"/>
            <a:ext cx="1950009" cy="1565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4716-3353-3CCC-BB87-32E68689F260}"/>
              </a:ext>
            </a:extLst>
          </p:cNvPr>
          <p:cNvSpPr txBox="1"/>
          <p:nvPr/>
        </p:nvSpPr>
        <p:spPr>
          <a:xfrm>
            <a:off x="-126717" y="2828835"/>
            <a:ext cx="34201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Friedman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Finkbeiner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(2010)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Temporal dynamics of masked – hard to understand congruency effect from graph.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E2CD0-55EA-097E-6C7D-A2B85D6F6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42" y="4488324"/>
            <a:ext cx="2412884" cy="171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61961-C99A-33EE-103B-6B3760D438AE}"/>
              </a:ext>
            </a:extLst>
          </p:cNvPr>
          <p:cNvSpPr txBox="1"/>
          <p:nvPr/>
        </p:nvSpPr>
        <p:spPr>
          <a:xfrm>
            <a:off x="2397272" y="6739200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Engaging the motor system – shows priming nicely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B76FEE-BD34-0857-F1DB-A9014106A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598" y="4479375"/>
            <a:ext cx="3079736" cy="22086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96DD2-DA65-660C-AA18-4F345DF84648}"/>
              </a:ext>
            </a:extLst>
          </p:cNvPr>
          <p:cNvSpPr txBox="1"/>
          <p:nvPr/>
        </p:nvSpPr>
        <p:spPr>
          <a:xfrm>
            <a:off x="8860745" y="6793139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finger in flight – Shows congruency, but masking was inefficient.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F964D-8A45-0B2B-8730-A2A2AD6CA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2505" y="1016489"/>
            <a:ext cx="2323276" cy="1859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9C64EF-9DB1-F939-C3DF-BA16BD465223}"/>
              </a:ext>
            </a:extLst>
          </p:cNvPr>
          <p:cNvSpPr txBox="1"/>
          <p:nvPr/>
        </p:nvSpPr>
        <p:spPr>
          <a:xfrm>
            <a:off x="3293422" y="2898375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On-line control </a:t>
            </a:r>
            <a:r>
              <a:rPr lang="en-US" b="1" dirty="0" err="1">
                <a:solidFill>
                  <a:srgbClr val="FF0000"/>
                </a:solidFill>
              </a:rPr>
              <a:t>fo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poiting</a:t>
            </a:r>
            <a:r>
              <a:rPr lang="en-US" b="1" dirty="0">
                <a:solidFill>
                  <a:srgbClr val="FF0000"/>
                </a:solidFill>
              </a:rPr>
              <a:t> – shows congruency effect.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78AB5A-E3AA-F4B5-1652-116D0032E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027" y="4792804"/>
            <a:ext cx="2994980" cy="1841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C8F4DC-45B2-F5EA-8911-E0D81E4BE514}"/>
              </a:ext>
            </a:extLst>
          </p:cNvPr>
          <p:cNvSpPr txBox="1"/>
          <p:nvPr/>
        </p:nvSpPr>
        <p:spPr>
          <a:xfrm>
            <a:off x="5424874" y="6633996"/>
            <a:ext cx="33214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role of attention – shows congruency cued vs un-cued.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9FEFC1-8939-506B-A887-8F8DC3AE1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283" y="1630446"/>
            <a:ext cx="2163462" cy="13420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4761A1-214A-EACE-3403-A104AEDC1B6F}"/>
              </a:ext>
            </a:extLst>
          </p:cNvPr>
          <p:cNvSpPr txBox="1"/>
          <p:nvPr/>
        </p:nvSpPr>
        <p:spPr>
          <a:xfrm>
            <a:off x="6508840" y="2909714"/>
            <a:ext cx="332144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Subliminal semantic priming in near – shows priming effect. TD = trajectory distance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0D1F1-F90F-557B-B3DA-4CE0433BA3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116" y="1288748"/>
            <a:ext cx="2302447" cy="1513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EF2F-82AB-557F-5553-254ADD07C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8168" y="263628"/>
            <a:ext cx="2281150" cy="138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4C4-86DD-1174-8848-FADD67808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8643" y="1487232"/>
            <a:ext cx="2222482" cy="1388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E2EDC-E8D7-0846-5D5D-F95C5F2B02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Motion Tracking’s Sensitivity to Unconscious Effects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926FA-6358-7FCD-8E7D-FF9237DE1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5586" y="630944"/>
            <a:ext cx="2302447" cy="151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D4B9C1-80C0-009C-B43A-309111292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5108" y="857949"/>
            <a:ext cx="1950009" cy="1565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C0B3E-BC1C-748D-00F5-BC7B090D63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99083" y="881765"/>
            <a:ext cx="1484276" cy="15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1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5445656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61648" y="983912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5356091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5550055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5553071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C55D3C-4F2F-CD20-318D-A0722BB9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9357" y="2092408"/>
            <a:ext cx="5413432" cy="116021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33D7EC6C-9360-A08C-856E-DB64BC1C0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020" y="1328274"/>
            <a:ext cx="6095999" cy="27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1779821"/>
            <a:ext cx="729171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assessment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assessment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</a:p>
          <a:p>
            <a:pPr lvl="1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82214-B64F-4B64-C4ED-9EF76007C96B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C0663-6EBF-5B73-E9D7-3060E2B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3563142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0412D0-4869-C3AA-BDE2-8514B0C91A0E}"/>
                </a:ext>
              </a:extLst>
            </p:cNvPr>
            <p:cNvCxnSpPr>
              <a:cxnSpLocks/>
            </p:cNvCxnSpPr>
            <p:nvPr/>
          </p:nvCxnSpPr>
          <p:spPr>
            <a:xfrm>
              <a:off x="9229869" y="717557"/>
              <a:ext cx="0" cy="26934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AE5AB6-76A7-5259-7577-031E6A9B9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9800" y="2104975"/>
              <a:ext cx="2807351" cy="574005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5158BA-D98A-A058-E4F4-BEF449EA81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0131" y="5281999"/>
              <a:ext cx="2762673" cy="745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67E473-3ACE-DD1A-D8C0-854922C61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5398059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5FA3F6-BF77-8780-E138-2936CFEDB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970" y="2878697"/>
              <a:ext cx="2769834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400" y="1128716"/>
            <a:ext cx="4057323" cy="222290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12174182" y="3335936"/>
            <a:ext cx="351115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Shows larger curve, shows earlier response,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What else? Check thesis.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CF3368-C6E4-A04A-C5E1-7B83FA43B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5595" y="-367550"/>
            <a:ext cx="2642417" cy="14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A1BD3-EBF2-D385-CA82-8CBD1D5C9E30}"/>
              </a:ext>
            </a:extLst>
          </p:cNvPr>
          <p:cNvGrpSpPr/>
          <p:nvPr/>
        </p:nvGrpSpPr>
        <p:grpSpPr>
          <a:xfrm>
            <a:off x="9289679" y="608819"/>
            <a:ext cx="2846000" cy="2800249"/>
            <a:chOff x="9289679" y="608819"/>
            <a:chExt cx="2846000" cy="2800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69281E-082B-6BFB-30D3-796179CFE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376" t="5137" r="4160" b="5473"/>
            <a:stretch/>
          </p:blipFill>
          <p:spPr>
            <a:xfrm>
              <a:off x="9289679" y="1181810"/>
              <a:ext cx="2670531" cy="222725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92DD1E-4A96-A42B-14A3-75F7E0F550E4}"/>
                </a:ext>
              </a:extLst>
            </p:cNvPr>
            <p:cNvSpPr txBox="1"/>
            <p:nvPr/>
          </p:nvSpPr>
          <p:spPr>
            <a:xfrm>
              <a:off x="9465148" y="6088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Slower responses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FECD38-9B94-0536-DC46-77ABE16C3E45}"/>
              </a:ext>
            </a:extLst>
          </p:cNvPr>
          <p:cNvGrpSpPr/>
          <p:nvPr/>
        </p:nvGrpSpPr>
        <p:grpSpPr>
          <a:xfrm>
            <a:off x="5947107" y="608819"/>
            <a:ext cx="2825259" cy="2800249"/>
            <a:chOff x="5947107" y="608819"/>
            <a:chExt cx="2825259" cy="28002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A13082-45AD-6C93-B022-BCD2FFAA8C78}"/>
                </a:ext>
              </a:extLst>
            </p:cNvPr>
            <p:cNvSpPr txBox="1"/>
            <p:nvPr/>
          </p:nvSpPr>
          <p:spPr>
            <a:xfrm>
              <a:off x="6101835" y="6088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Smaller curvature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F4F0F1-AA84-73A6-32DD-EB526C4E05E2}"/>
                </a:ext>
              </a:extLst>
            </p:cNvPr>
            <p:cNvGrpSpPr/>
            <p:nvPr/>
          </p:nvGrpSpPr>
          <p:grpSpPr>
            <a:xfrm>
              <a:off x="5947107" y="1070484"/>
              <a:ext cx="2825259" cy="2338584"/>
              <a:chOff x="5947107" y="1070484"/>
              <a:chExt cx="2825259" cy="23385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A53E01-BF12-4302-FFAA-F51B20D25F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02" t="24916" r="54991" b="7942"/>
              <a:stretch/>
            </p:blipFill>
            <p:spPr>
              <a:xfrm>
                <a:off x="5947107" y="1070484"/>
                <a:ext cx="2670531" cy="233858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180EDD5-4DA7-CE9B-E3F5-18D5F1217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054" t="1320" r="12365" b="82576"/>
              <a:stretch/>
            </p:blipFill>
            <p:spPr>
              <a:xfrm>
                <a:off x="7622739" y="1999619"/>
                <a:ext cx="1149627" cy="77190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527D5-4D81-33B0-62A2-D3A17930DC70}"/>
              </a:ext>
            </a:extLst>
          </p:cNvPr>
          <p:cNvGrpSpPr/>
          <p:nvPr/>
        </p:nvGrpSpPr>
        <p:grpSpPr>
          <a:xfrm>
            <a:off x="5908771" y="3651547"/>
            <a:ext cx="3056658" cy="2997995"/>
            <a:chOff x="5908771" y="3651547"/>
            <a:chExt cx="3056658" cy="299799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CF3368-C6E4-A04A-C5E1-7B83FA43B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905" t="20156" b="10103"/>
            <a:stretch/>
          </p:blipFill>
          <p:spPr>
            <a:xfrm>
              <a:off x="5908771" y="4190801"/>
              <a:ext cx="3056658" cy="245874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26F8F5-79A8-D7C2-9F65-9F58D78EDBC4}"/>
                </a:ext>
              </a:extLst>
            </p:cNvPr>
            <p:cNvSpPr txBox="1"/>
            <p:nvPr/>
          </p:nvSpPr>
          <p:spPr>
            <a:xfrm>
              <a:off x="6223838" y="3651547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Lower velocity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E44BC-E767-53FE-F778-13B11EE1DF90}"/>
              </a:ext>
            </a:extLst>
          </p:cNvPr>
          <p:cNvGrpSpPr/>
          <p:nvPr/>
        </p:nvGrpSpPr>
        <p:grpSpPr>
          <a:xfrm>
            <a:off x="9439199" y="3651547"/>
            <a:ext cx="2696480" cy="3164934"/>
            <a:chOff x="9439199" y="3651547"/>
            <a:chExt cx="2696480" cy="31649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236101-84B8-D8DE-8E62-6548F4CBA14E}"/>
                </a:ext>
              </a:extLst>
            </p:cNvPr>
            <p:cNvSpPr txBox="1"/>
            <p:nvPr/>
          </p:nvSpPr>
          <p:spPr>
            <a:xfrm>
              <a:off x="9465148" y="3651547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Less COM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638EED-BB61-4BFB-1CEB-A211C5249771}"/>
                </a:ext>
              </a:extLst>
            </p:cNvPr>
            <p:cNvGrpSpPr/>
            <p:nvPr/>
          </p:nvGrpSpPr>
          <p:grpSpPr>
            <a:xfrm>
              <a:off x="9439199" y="4628876"/>
              <a:ext cx="2555921" cy="2187605"/>
              <a:chOff x="9530622" y="3155137"/>
              <a:chExt cx="2555921" cy="218760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F70D430-AEF3-72D7-59CD-7DB65EA26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18" t="9334" r="54889" b="6558"/>
              <a:stretch/>
            </p:blipFill>
            <p:spPr>
              <a:xfrm>
                <a:off x="9530622" y="3247084"/>
                <a:ext cx="2499763" cy="2095658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4B5145-99A0-5385-399F-49A25076B130}"/>
                  </a:ext>
                </a:extLst>
              </p:cNvPr>
              <p:cNvSpPr/>
              <p:nvPr/>
            </p:nvSpPr>
            <p:spPr>
              <a:xfrm>
                <a:off x="11407442" y="3155137"/>
                <a:ext cx="679101" cy="183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68328" y="1194044"/>
            <a:ext cx="4950890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limitations: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More difficult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       Burk et al. (2014); Moher &amp; Song (2014)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48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-3627923" y="75380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2" r="7775"/>
          <a:stretch/>
        </p:blipFill>
        <p:spPr>
          <a:xfrm>
            <a:off x="6762113" y="-4003873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6762113" y="-1236196"/>
            <a:ext cx="665495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Shorter movement duration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b="1" dirty="0">
                <a:solidFill>
                  <a:srgbClr val="FF0000"/>
                </a:solidFill>
              </a:rPr>
              <a:t>Higher peak speed</a:t>
            </a:r>
            <a:r>
              <a:rPr lang="en-US" sz="2400" dirty="0">
                <a:solidFill>
                  <a:srgbClr val="FF0000"/>
                </a:solidFill>
              </a:rPr>
              <a:t>, shows </a:t>
            </a:r>
            <a:r>
              <a:rPr lang="en-US" sz="2400" b="1" dirty="0">
                <a:solidFill>
                  <a:srgbClr val="FF0000"/>
                </a:solidFill>
              </a:rPr>
              <a:t>earlier response </a:t>
            </a:r>
            <a:r>
              <a:rPr lang="en-US" sz="2400" dirty="0">
                <a:solidFill>
                  <a:srgbClr val="FF0000"/>
                </a:solidFill>
              </a:rPr>
              <a:t>to changes of GOAL.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5" y="2777137"/>
            <a:ext cx="445193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Constrained and unconstrained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for reach </a:t>
            </a:r>
            <a:r>
              <a:rPr lang="en-US" sz="2400" b="1" dirty="0">
                <a:solidFill>
                  <a:srgbClr val="FF0000"/>
                </a:solidFill>
              </a:rPr>
              <a:t>and shorter latency </a:t>
            </a:r>
            <a:r>
              <a:rPr lang="en-US" sz="2400" dirty="0">
                <a:solidFill>
                  <a:srgbClr val="FF0000"/>
                </a:solidFill>
              </a:rPr>
              <a:t>and</a:t>
            </a:r>
            <a:r>
              <a:rPr lang="en-US" sz="2400" b="1" dirty="0">
                <a:solidFill>
                  <a:srgbClr val="FF0000"/>
                </a:solidFill>
              </a:rPr>
              <a:t>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8595" y="5198750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2461008" y="7531264"/>
            <a:ext cx="462956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  <a:endParaRPr lang="en-US" sz="24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Visual and motor constraints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in 3D reach than 2D reach, </a:t>
            </a:r>
            <a:r>
              <a:rPr lang="en-US" sz="2400" b="1" dirty="0">
                <a:solidFill>
                  <a:srgbClr val="FF0000"/>
                </a:solidFill>
              </a:rPr>
              <a:t>shorter movement time </a:t>
            </a:r>
            <a:r>
              <a:rPr lang="en-US" sz="2400" dirty="0">
                <a:solidFill>
                  <a:srgbClr val="FF0000"/>
                </a:solidFill>
              </a:rPr>
              <a:t>in 3D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994030" y="5126723"/>
            <a:ext cx="3511156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Burk et al., 2014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Motor effort alters – </a:t>
            </a:r>
            <a:r>
              <a:rPr lang="en-US" sz="2400" b="1" dirty="0">
                <a:solidFill>
                  <a:srgbClr val="FF0000"/>
                </a:solidFill>
              </a:rPr>
              <a:t>COM are less common</a:t>
            </a:r>
            <a:r>
              <a:rPr lang="en-US" sz="2400" dirty="0">
                <a:solidFill>
                  <a:srgbClr val="FF0000"/>
                </a:solidFill>
              </a:rPr>
              <a:t> when degree between targets (cost of COM) is larger. Includes only 4 subs, this was found in 3 of them.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95" y="7294099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-2795362" y="9219471"/>
            <a:ext cx="11021844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Song, 2014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Perceptual decision processes – </a:t>
            </a:r>
            <a:r>
              <a:rPr lang="en-US" sz="2400" b="1" dirty="0">
                <a:solidFill>
                  <a:srgbClr val="FF0000"/>
                </a:solidFill>
              </a:rPr>
              <a:t>COM are less common </a:t>
            </a:r>
            <a:r>
              <a:rPr lang="en-US" sz="2400" dirty="0">
                <a:solidFill>
                  <a:srgbClr val="FF0000"/>
                </a:solidFill>
              </a:rPr>
              <a:t>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</a:t>
            </a:r>
            <a:r>
              <a:rPr lang="en-US" sz="2400" dirty="0">
                <a:solidFill>
                  <a:srgbClr val="FF0000"/>
                </a:solidFill>
              </a:rPr>
              <a:t>when far apart, indicates waiting for more information before initiating movement.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-6292346" y="-3225551"/>
            <a:ext cx="7291718" cy="46474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281E-082B-6BFB-30D3-796179CFE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76" t="5137" r="4160" b="5473"/>
          <a:stretch/>
        </p:blipFill>
        <p:spPr>
          <a:xfrm>
            <a:off x="6588355" y="3125950"/>
            <a:ext cx="2670531" cy="222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2DD1E-4A96-A42B-14A3-75F7E0F550E4}"/>
              </a:ext>
            </a:extLst>
          </p:cNvPr>
          <p:cNvSpPr txBox="1"/>
          <p:nvPr/>
        </p:nvSpPr>
        <p:spPr>
          <a:xfrm>
            <a:off x="6524241" y="2101423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Slower 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2FB1D-2E32-D53C-637C-052258462A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7" r="-1"/>
          <a:stretch/>
        </p:blipFill>
        <p:spPr>
          <a:xfrm>
            <a:off x="6473370" y="-7634475"/>
            <a:ext cx="6528125" cy="37094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94C9C49-18E4-6338-AD86-BF05B88B337E}"/>
              </a:ext>
            </a:extLst>
          </p:cNvPr>
          <p:cNvGrpSpPr/>
          <p:nvPr/>
        </p:nvGrpSpPr>
        <p:grpSpPr>
          <a:xfrm>
            <a:off x="51976" y="2046143"/>
            <a:ext cx="3867104" cy="4746418"/>
            <a:chOff x="678537" y="654519"/>
            <a:chExt cx="3867104" cy="47464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A13082-45AD-6C93-B022-BCD2FFAA8C78}"/>
                </a:ext>
              </a:extLst>
            </p:cNvPr>
            <p:cNvSpPr txBox="1"/>
            <p:nvPr/>
          </p:nvSpPr>
          <p:spPr>
            <a:xfrm>
              <a:off x="1271033" y="654519"/>
              <a:ext cx="267053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Smaller curvature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A53E01-BF12-4302-FFAA-F51B20D2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2" t="17812" r="54991"/>
            <a:stretch/>
          </p:blipFill>
          <p:spPr>
            <a:xfrm>
              <a:off x="1009398" y="1345808"/>
              <a:ext cx="2670531" cy="28626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87C466-4552-222B-93DE-AE4E6339A749}"/>
                </a:ext>
              </a:extLst>
            </p:cNvPr>
            <p:cNvSpPr txBox="1"/>
            <p:nvPr/>
          </p:nvSpPr>
          <p:spPr>
            <a:xfrm>
              <a:off x="678537" y="4200608"/>
              <a:ext cx="3867104" cy="12003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Moher &amp; Song (2019)</a:t>
              </a:r>
            </a:p>
            <a:p>
              <a:pPr algn="ctr"/>
              <a:r>
                <a:rPr lang="en-US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Desmurget</a:t>
              </a:r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(1997)</a:t>
              </a:r>
            </a:p>
            <a:p>
              <a:pPr algn="ctr"/>
              <a:r>
                <a:rPr lang="en-US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Palluel</a:t>
              </a:r>
              <a:r>
                <a: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-Germain et al. (2004)</a:t>
              </a:r>
              <a:endParaRPr lang="en-US" sz="24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180EDD5-4DA7-CE9B-E3F5-18D5F1217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054" r="6088" b="82576"/>
          <a:stretch/>
        </p:blipFill>
        <p:spPr>
          <a:xfrm>
            <a:off x="1478506" y="3725552"/>
            <a:ext cx="1784181" cy="8864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AC0A5-E57B-46BA-66DB-A2E196899A05}"/>
              </a:ext>
            </a:extLst>
          </p:cNvPr>
          <p:cNvGrpSpPr/>
          <p:nvPr/>
        </p:nvGrpSpPr>
        <p:grpSpPr>
          <a:xfrm>
            <a:off x="3467583" y="2495550"/>
            <a:ext cx="3056658" cy="3119548"/>
            <a:chOff x="3467583" y="2495550"/>
            <a:chExt cx="3056658" cy="311954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3CF3368-C6E4-A04A-C5E1-7B83FA43B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905" t="13946"/>
            <a:stretch/>
          </p:blipFill>
          <p:spPr>
            <a:xfrm>
              <a:off x="3467583" y="2581275"/>
              <a:ext cx="3056658" cy="303382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582A0E-401E-2BDB-710E-97B674163C5E}"/>
                </a:ext>
              </a:extLst>
            </p:cNvPr>
            <p:cNvSpPr/>
            <p:nvPr/>
          </p:nvSpPr>
          <p:spPr>
            <a:xfrm>
              <a:off x="4931124" y="2495550"/>
              <a:ext cx="679101" cy="183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26F8F5-79A8-D7C2-9F65-9F58D78EDBC4}"/>
              </a:ext>
            </a:extLst>
          </p:cNvPr>
          <p:cNvSpPr txBox="1"/>
          <p:nvPr/>
        </p:nvSpPr>
        <p:spPr>
          <a:xfrm>
            <a:off x="3853710" y="2076747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Lower velocity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ADD5A-31B1-6116-A26A-240046EB5EDF}"/>
              </a:ext>
            </a:extLst>
          </p:cNvPr>
          <p:cNvSpPr txBox="1"/>
          <p:nvPr/>
        </p:nvSpPr>
        <p:spPr>
          <a:xfrm>
            <a:off x="3262687" y="5600090"/>
            <a:ext cx="3867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E60A5-03FE-2441-2F70-FD7D84EBA407}"/>
              </a:ext>
            </a:extLst>
          </p:cNvPr>
          <p:cNvSpPr txBox="1"/>
          <p:nvPr/>
        </p:nvSpPr>
        <p:spPr>
          <a:xfrm>
            <a:off x="6252377" y="5600090"/>
            <a:ext cx="386710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(2014)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236101-84B8-D8DE-8E62-6548F4CBA14E}"/>
              </a:ext>
            </a:extLst>
          </p:cNvPr>
          <p:cNvSpPr txBox="1"/>
          <p:nvPr/>
        </p:nvSpPr>
        <p:spPr>
          <a:xfrm>
            <a:off x="9416012" y="2101423"/>
            <a:ext cx="26705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Less COM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638EED-BB61-4BFB-1CEB-A211C5249771}"/>
              </a:ext>
            </a:extLst>
          </p:cNvPr>
          <p:cNvGrpSpPr/>
          <p:nvPr/>
        </p:nvGrpSpPr>
        <p:grpSpPr>
          <a:xfrm>
            <a:off x="9530622" y="3155137"/>
            <a:ext cx="2555921" cy="2187605"/>
            <a:chOff x="9530622" y="3155137"/>
            <a:chExt cx="2555921" cy="218760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F70D430-AEF3-72D7-59CD-7DB65EA26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18" t="9334" r="54889" b="6558"/>
            <a:stretch/>
          </p:blipFill>
          <p:spPr>
            <a:xfrm>
              <a:off x="9530622" y="3247084"/>
              <a:ext cx="2499763" cy="209565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4B5145-99A0-5385-399F-49A25076B130}"/>
                </a:ext>
              </a:extLst>
            </p:cNvPr>
            <p:cNvSpPr/>
            <p:nvPr/>
          </p:nvSpPr>
          <p:spPr>
            <a:xfrm>
              <a:off x="11407442" y="3155137"/>
              <a:ext cx="679101" cy="183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E5772B4-8544-14A8-64EC-BB192369DFCC}"/>
              </a:ext>
            </a:extLst>
          </p:cNvPr>
          <p:cNvSpPr txBox="1"/>
          <p:nvPr/>
        </p:nvSpPr>
        <p:spPr>
          <a:xfrm>
            <a:off x="9194772" y="5600090"/>
            <a:ext cx="386710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(2014)</a:t>
            </a:r>
          </a:p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Burk et al., 2014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681838" y="947493"/>
            <a:ext cx="7291718" cy="4278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Mouse tracking Vs Reaching: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</a:p>
          <a:p>
            <a:pPr lvl="2"/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00917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CF3368-C6E4-A04A-C5E1-7B83FA43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24" y="580346"/>
            <a:ext cx="5808576" cy="3289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B8CD85-8C16-658C-5DD2-5AB74D7A8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12" r="7775"/>
          <a:stretch/>
        </p:blipFill>
        <p:spPr>
          <a:xfrm>
            <a:off x="6234520" y="3563258"/>
            <a:ext cx="5863137" cy="2862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177A99-C112-1ABB-BE75-B18A35AA7637}"/>
              </a:ext>
            </a:extLst>
          </p:cNvPr>
          <p:cNvSpPr txBox="1"/>
          <p:nvPr/>
        </p:nvSpPr>
        <p:spPr>
          <a:xfrm>
            <a:off x="6234520" y="6330935"/>
            <a:ext cx="66549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 comparison of simple – advantage for reaching.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Shows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, shows </a:t>
            </a:r>
            <a:r>
              <a:rPr lang="en-US" sz="2400" b="1" dirty="0">
                <a:solidFill>
                  <a:srgbClr val="FF0000"/>
                </a:solidFill>
              </a:rPr>
              <a:t>earlier response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What else? Check thesis.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14458A-BFA0-BE37-2205-87F2A1CE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250" y="355600"/>
            <a:ext cx="3662348" cy="23238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4D3862-4416-CEB8-C5F9-9E10F447676E}"/>
              </a:ext>
            </a:extLst>
          </p:cNvPr>
          <p:cNvSpPr txBox="1"/>
          <p:nvPr/>
        </p:nvSpPr>
        <p:spPr>
          <a:xfrm>
            <a:off x="13001495" y="2777137"/>
            <a:ext cx="44519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Constrained and unconstrained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for reach </a:t>
            </a:r>
            <a:r>
              <a:rPr lang="en-US" sz="2400" b="1" dirty="0">
                <a:solidFill>
                  <a:srgbClr val="FF0000"/>
                </a:solidFill>
              </a:rPr>
              <a:t>and shorter latency and movement duration</a:t>
            </a:r>
            <a:endParaRPr lang="he-IL" sz="2400" b="1" dirty="0">
              <a:solidFill>
                <a:srgbClr val="FF000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9B5B07E-B05A-554A-B147-2635677FE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595" y="5198750"/>
            <a:ext cx="3179627" cy="2474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6F488-D0F0-EAA9-91A2-49BABF8521C2}"/>
              </a:ext>
            </a:extLst>
          </p:cNvPr>
          <p:cNvSpPr txBox="1"/>
          <p:nvPr/>
        </p:nvSpPr>
        <p:spPr>
          <a:xfrm>
            <a:off x="12461008" y="7531264"/>
            <a:ext cx="462956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Visual and motor constraints – </a:t>
            </a:r>
            <a:r>
              <a:rPr lang="en-US" sz="2400" b="1" dirty="0">
                <a:solidFill>
                  <a:srgbClr val="FF0000"/>
                </a:solidFill>
              </a:rPr>
              <a:t>larger curve</a:t>
            </a:r>
            <a:r>
              <a:rPr lang="en-US" sz="2400" dirty="0">
                <a:solidFill>
                  <a:srgbClr val="FF0000"/>
                </a:solidFill>
              </a:rPr>
              <a:t> in 3D reach than 2D reach, </a:t>
            </a:r>
            <a:r>
              <a:rPr lang="en-US" sz="2400" b="1" dirty="0">
                <a:solidFill>
                  <a:srgbClr val="FF0000"/>
                </a:solidFill>
              </a:rPr>
              <a:t>shorter movement time </a:t>
            </a:r>
            <a:r>
              <a:rPr lang="en-US" sz="2400" dirty="0">
                <a:solidFill>
                  <a:srgbClr val="FF0000"/>
                </a:solidFill>
              </a:rPr>
              <a:t>in 3D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27CE6B-2D28-8519-9B04-5696444E4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54990" y="2867308"/>
            <a:ext cx="2633077" cy="21418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9A1B673-73E9-B905-C113-C8D99EB6517C}"/>
              </a:ext>
            </a:extLst>
          </p:cNvPr>
          <p:cNvSpPr txBox="1"/>
          <p:nvPr/>
        </p:nvSpPr>
        <p:spPr>
          <a:xfrm>
            <a:off x="-3994030" y="5126723"/>
            <a:ext cx="351115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Motor effort alters – </a:t>
            </a:r>
            <a:r>
              <a:rPr lang="en-US" sz="2400" b="1" dirty="0">
                <a:solidFill>
                  <a:srgbClr val="FF0000"/>
                </a:solidFill>
              </a:rPr>
              <a:t>COM are less common</a:t>
            </a:r>
            <a:r>
              <a:rPr lang="en-US" sz="2400" dirty="0">
                <a:solidFill>
                  <a:srgbClr val="FF0000"/>
                </a:solidFill>
              </a:rPr>
              <a:t> when degree between targets (cost of COM) is larger. Includes only 4 subs, this was found in 3 of them.</a:t>
            </a:r>
            <a:endParaRPr lang="he-IL" sz="2400" dirty="0">
              <a:solidFill>
                <a:srgbClr val="FF0000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C054189-B3A8-4E0D-EA13-0B75A814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89200" y="1517521"/>
            <a:ext cx="4361543" cy="13230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2FCFB9C-8F49-1374-2D6E-58C1A25E1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070" y="5836005"/>
            <a:ext cx="4714929" cy="20439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FC11CB9-8A7F-7AE0-373D-7F6DE045CB8C}"/>
              </a:ext>
            </a:extLst>
          </p:cNvPr>
          <p:cNvSpPr txBox="1"/>
          <p:nvPr/>
        </p:nvSpPr>
        <p:spPr>
          <a:xfrm>
            <a:off x="-2646487" y="7761377"/>
            <a:ext cx="1102184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Perceptual decision processes – </a:t>
            </a:r>
            <a:r>
              <a:rPr lang="en-US" sz="2400" b="1" dirty="0">
                <a:solidFill>
                  <a:srgbClr val="FF0000"/>
                </a:solidFill>
              </a:rPr>
              <a:t>COM are less common </a:t>
            </a:r>
            <a:r>
              <a:rPr lang="en-US" sz="2400" dirty="0">
                <a:solidFill>
                  <a:srgbClr val="FF0000"/>
                </a:solidFill>
              </a:rPr>
              <a:t>when targets are far apart. Perhaps because evidence threshold is higher because cost is higher, therefore it takes more evidence to change the mind.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Response latency is slower </a:t>
            </a:r>
            <a:r>
              <a:rPr lang="en-US" sz="2400" dirty="0">
                <a:solidFill>
                  <a:srgbClr val="FF0000"/>
                </a:solidFill>
              </a:rPr>
              <a:t>when far apart, indicates waiting for more information before initiating movement.</a:t>
            </a:r>
            <a:endParaRPr lang="he-I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Setup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4C0D93-7421-AB8A-2357-2CC2C1787A52}"/>
              </a:ext>
            </a:extLst>
          </p:cNvPr>
          <p:cNvSpPr txBox="1"/>
          <p:nvPr/>
        </p:nvSpPr>
        <p:spPr>
          <a:xfrm>
            <a:off x="397016" y="1868867"/>
            <a:ext cx="5451827" cy="36625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Track location using Motive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Six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Transmit to PC with </a:t>
            </a:r>
            <a:r>
              <a:rPr lang="en-US" sz="2400" b="1" dirty="0" err="1"/>
              <a:t>NatNet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Preprocessing with </a:t>
            </a:r>
            <a:r>
              <a:rPr lang="en-US" sz="2400" b="1" dirty="0" err="1"/>
              <a:t>Matlab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3E08E9-4E71-B807-10F1-5FB00543DA64}"/>
              </a:ext>
            </a:extLst>
          </p:cNvPr>
          <p:cNvGrpSpPr/>
          <p:nvPr/>
        </p:nvGrpSpPr>
        <p:grpSpPr>
          <a:xfrm>
            <a:off x="6264509" y="1476873"/>
            <a:ext cx="5354757" cy="4666711"/>
            <a:chOff x="6264509" y="1476873"/>
            <a:chExt cx="5354757" cy="4666711"/>
          </a:xfrm>
        </p:grpSpPr>
        <p:pic>
          <p:nvPicPr>
            <p:cNvPr id="36" name="Picture 35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03CE4FA7-358A-9F97-A7F7-E76D0B20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509" y="1570545"/>
              <a:ext cx="5300991" cy="457303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EACDEB-0AC1-0B2B-53DC-1995670CF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6541433" y="1508852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FF8288C-470B-EEC8-D487-5B6BE13EF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 flipH="1">
              <a:off x="10975658" y="1476873"/>
              <a:ext cx="643608" cy="7839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Picture 39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E86B9912-6675-D438-9E0F-23E82013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79" r="92321" b="41455"/>
            <a:stretch/>
          </p:blipFill>
          <p:spPr>
            <a:xfrm flipH="1">
              <a:off x="11181691" y="3315343"/>
              <a:ext cx="407066" cy="81245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9BA94A5-E7BB-76B7-8C74-C2CD91D01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>
              <a:off x="6710766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74E1BF2-3AE4-C84A-1BA4-316EC0BF2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07" t="12386" r="57999" b="33446"/>
            <a:stretch/>
          </p:blipFill>
          <p:spPr>
            <a:xfrm flipH="1">
              <a:off x="10921892" y="5442007"/>
              <a:ext cx="643608" cy="70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97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Preprocessing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values interpolation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Smoothing – Lowpass Butterworth filter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8Hz)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 axis origin at first sample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Reaching onset/offset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Filter velocity – Lowpass Butterworth (2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order, cutoff at 10Hz)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Onset – First 4 samples with Velocity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/>
                  <a:t> and Acceleration &gt; 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Offset – closest point to the screen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Space normalization – Extract 200 points equally spaced along the Z 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4" y="1333181"/>
                <a:ext cx="12009993" cy="5387885"/>
              </a:xfrm>
              <a:prstGeom prst="rect">
                <a:avLst/>
              </a:prstGeom>
              <a:blipFill>
                <a:blip r:embed="rId3"/>
                <a:stretch>
                  <a:fillRect l="-711" t="-9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371D162-58E7-41E0-AF20-CF7154C0D0E0}"/>
              </a:ext>
            </a:extLst>
          </p:cNvPr>
          <p:cNvSpPr txBox="1"/>
          <p:nvPr/>
        </p:nvSpPr>
        <p:spPr>
          <a:xfrm>
            <a:off x="102675" y="6265828"/>
            <a:ext cx="284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Gallivan &amp; Chapman (2014)</a:t>
            </a:r>
            <a:endParaRPr lang="he-IL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667A9D-3D4C-D85B-A09F-2570CEEE959E}"/>
              </a:ext>
            </a:extLst>
          </p:cNvPr>
          <p:cNvCxnSpPr>
            <a:cxnSpLocks/>
            <a:stCxn id="26" idx="5"/>
            <a:endCxn id="22" idx="1"/>
          </p:cNvCxnSpPr>
          <p:nvPr/>
        </p:nvCxnSpPr>
        <p:spPr>
          <a:xfrm>
            <a:off x="16033953" y="2281272"/>
            <a:ext cx="220801" cy="18281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1F46A8-B04E-D0CE-9583-B2F15B72AE0D}"/>
              </a:ext>
            </a:extLst>
          </p:cNvPr>
          <p:cNvCxnSpPr>
            <a:cxnSpLocks/>
          </p:cNvCxnSpPr>
          <p:nvPr/>
        </p:nvCxnSpPr>
        <p:spPr>
          <a:xfrm>
            <a:off x="13315776" y="6471524"/>
            <a:ext cx="27660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7246-8495-AA4F-7EE2-A94B8930BB81}"/>
              </a:ext>
            </a:extLst>
          </p:cNvPr>
          <p:cNvCxnSpPr>
            <a:cxnSpLocks/>
          </p:cNvCxnSpPr>
          <p:nvPr/>
        </p:nvCxnSpPr>
        <p:spPr>
          <a:xfrm flipV="1">
            <a:off x="13315776" y="3726218"/>
            <a:ext cx="0" cy="2745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BD5AF5-C4AE-32C0-C199-4A50D840275D}"/>
              </a:ext>
            </a:extLst>
          </p:cNvPr>
          <p:cNvSpPr/>
          <p:nvPr/>
        </p:nvSpPr>
        <p:spPr>
          <a:xfrm>
            <a:off x="13481530" y="3632981"/>
            <a:ext cx="2600269" cy="466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Screen</a:t>
            </a:r>
            <a:endParaRPr lang="he-IL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B96A5F-CC1E-E543-9BFB-38F33EB0D4BB}"/>
              </a:ext>
            </a:extLst>
          </p:cNvPr>
          <p:cNvSpPr/>
          <p:nvPr/>
        </p:nvSpPr>
        <p:spPr>
          <a:xfrm>
            <a:off x="15669275" y="1817512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BDFBB7-AD73-29B9-D63E-28A7A8AFB957}"/>
              </a:ext>
            </a:extLst>
          </p:cNvPr>
          <p:cNvSpPr/>
          <p:nvPr/>
        </p:nvSpPr>
        <p:spPr>
          <a:xfrm>
            <a:off x="16238160" y="244953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3D6AA-E433-8164-CA95-8243832735D4}"/>
              </a:ext>
            </a:extLst>
          </p:cNvPr>
          <p:cNvSpPr txBox="1"/>
          <p:nvPr/>
        </p:nvSpPr>
        <p:spPr>
          <a:xfrm rot="16200000">
            <a:off x="12056274" y="4885041"/>
            <a:ext cx="17435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74E8B-D1F0-9270-C9A7-CD5B71FD8BC3}"/>
              </a:ext>
            </a:extLst>
          </p:cNvPr>
          <p:cNvSpPr txBox="1"/>
          <p:nvPr/>
        </p:nvSpPr>
        <p:spPr>
          <a:xfrm>
            <a:off x="14097052" y="6488668"/>
            <a:ext cx="13902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169F00-6725-84BB-90CE-360D97F97BDA}"/>
              </a:ext>
            </a:extLst>
          </p:cNvPr>
          <p:cNvSpPr/>
          <p:nvPr/>
        </p:nvSpPr>
        <p:spPr>
          <a:xfrm>
            <a:off x="15578778" y="134142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CEF904-BF70-8348-FFAB-1CCA1D7E4AEC}"/>
              </a:ext>
            </a:extLst>
          </p:cNvPr>
          <p:cNvSpPr/>
          <p:nvPr/>
        </p:nvSpPr>
        <p:spPr>
          <a:xfrm>
            <a:off x="15937245" y="2196515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D6ECD2-F0F2-3F0C-AA7D-B0100DD7133C}"/>
              </a:ext>
            </a:extLst>
          </p:cNvPr>
          <p:cNvCxnSpPr>
            <a:cxnSpLocks/>
            <a:stCxn id="21" idx="5"/>
            <a:endCxn id="26" idx="1"/>
          </p:cNvCxnSpPr>
          <p:nvPr/>
        </p:nvCxnSpPr>
        <p:spPr>
          <a:xfrm>
            <a:off x="15765980" y="1902267"/>
            <a:ext cx="187857" cy="308792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70EBD5-040F-1117-EA82-201AF4596437}"/>
              </a:ext>
            </a:extLst>
          </p:cNvPr>
          <p:cNvCxnSpPr>
            <a:cxnSpLocks/>
            <a:stCxn id="25" idx="4"/>
            <a:endCxn id="21" idx="0"/>
          </p:cNvCxnSpPr>
          <p:nvPr/>
        </p:nvCxnSpPr>
        <p:spPr>
          <a:xfrm>
            <a:off x="15635425" y="1440727"/>
            <a:ext cx="90497" cy="376783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9D7E8E2-2843-CDB5-F80D-F153D36F2204}"/>
              </a:ext>
            </a:extLst>
          </p:cNvPr>
          <p:cNvSpPr/>
          <p:nvPr/>
        </p:nvSpPr>
        <p:spPr>
          <a:xfrm>
            <a:off x="15707267" y="987979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21A2-C7ED-2153-39A3-F69210875CFD}"/>
              </a:ext>
            </a:extLst>
          </p:cNvPr>
          <p:cNvCxnSpPr>
            <a:cxnSpLocks/>
            <a:stCxn id="29" idx="3"/>
            <a:endCxn id="25" idx="0"/>
          </p:cNvCxnSpPr>
          <p:nvPr/>
        </p:nvCxnSpPr>
        <p:spPr>
          <a:xfrm flipH="1">
            <a:off x="15635427" y="1072735"/>
            <a:ext cx="88434" cy="268694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AA927E5-52C6-AE4D-70DE-088AE8C9B17E}"/>
              </a:ext>
            </a:extLst>
          </p:cNvPr>
          <p:cNvSpPr/>
          <p:nvPr/>
        </p:nvSpPr>
        <p:spPr>
          <a:xfrm>
            <a:off x="16106722" y="887573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FD3093-B894-472B-DB35-33E459BB79E5}"/>
              </a:ext>
            </a:extLst>
          </p:cNvPr>
          <p:cNvCxnSpPr>
            <a:cxnSpLocks/>
            <a:stCxn id="31" idx="2"/>
            <a:endCxn id="29" idx="7"/>
          </p:cNvCxnSpPr>
          <p:nvPr/>
        </p:nvCxnSpPr>
        <p:spPr>
          <a:xfrm flipH="1">
            <a:off x="15803972" y="937222"/>
            <a:ext cx="302747" cy="6530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54FBBA2-0B8A-E850-DAEB-D5E5FBD9E0F5}"/>
              </a:ext>
            </a:extLst>
          </p:cNvPr>
          <p:cNvSpPr/>
          <p:nvPr/>
        </p:nvSpPr>
        <p:spPr>
          <a:xfrm>
            <a:off x="16549235" y="1081465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646E5D-784A-8A3C-9B09-CD36DCC3FB45}"/>
              </a:ext>
            </a:extLst>
          </p:cNvPr>
          <p:cNvCxnSpPr>
            <a:cxnSpLocks/>
            <a:stCxn id="33" idx="1"/>
            <a:endCxn id="31" idx="6"/>
          </p:cNvCxnSpPr>
          <p:nvPr/>
        </p:nvCxnSpPr>
        <p:spPr>
          <a:xfrm flipH="1" flipV="1">
            <a:off x="16220013" y="937222"/>
            <a:ext cx="345809" cy="158786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94EAC1A-3D3B-02A7-E3DE-D7414B58A306}"/>
              </a:ext>
            </a:extLst>
          </p:cNvPr>
          <p:cNvSpPr/>
          <p:nvPr/>
        </p:nvSpPr>
        <p:spPr>
          <a:xfrm>
            <a:off x="16956370" y="1233883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3EB527-29F1-6F67-23CD-53FFA36152E8}"/>
              </a:ext>
            </a:extLst>
          </p:cNvPr>
          <p:cNvCxnSpPr>
            <a:cxnSpLocks/>
            <a:stCxn id="43" idx="1"/>
            <a:endCxn id="33" idx="6"/>
          </p:cNvCxnSpPr>
          <p:nvPr/>
        </p:nvCxnSpPr>
        <p:spPr>
          <a:xfrm flipH="1" flipV="1">
            <a:off x="16662521" y="1131115"/>
            <a:ext cx="310433" cy="117310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7EC9C2D-8AB8-F20A-05EF-AA223E9F563D}"/>
              </a:ext>
            </a:extLst>
          </p:cNvPr>
          <p:cNvSpPr/>
          <p:nvPr/>
        </p:nvSpPr>
        <p:spPr>
          <a:xfrm>
            <a:off x="17259514" y="983814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B694E0-2AB8-3FCE-36B8-5AFABDAD31FB}"/>
              </a:ext>
            </a:extLst>
          </p:cNvPr>
          <p:cNvCxnSpPr>
            <a:cxnSpLocks/>
            <a:stCxn id="45" idx="3"/>
            <a:endCxn id="43" idx="7"/>
          </p:cNvCxnSpPr>
          <p:nvPr/>
        </p:nvCxnSpPr>
        <p:spPr>
          <a:xfrm flipH="1">
            <a:off x="17053081" y="1068569"/>
            <a:ext cx="223038" cy="179856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0620064-2D55-BD39-C6F9-F337749579EB}"/>
              </a:ext>
            </a:extLst>
          </p:cNvPr>
          <p:cNvSpPr/>
          <p:nvPr/>
        </p:nvSpPr>
        <p:spPr>
          <a:xfrm>
            <a:off x="17332707" y="575371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122211-1B6E-A4CB-AC0D-F3BBA938E3B6}"/>
              </a:ext>
            </a:extLst>
          </p:cNvPr>
          <p:cNvCxnSpPr>
            <a:cxnSpLocks/>
            <a:stCxn id="47" idx="4"/>
            <a:endCxn id="45" idx="7"/>
          </p:cNvCxnSpPr>
          <p:nvPr/>
        </p:nvCxnSpPr>
        <p:spPr>
          <a:xfrm flipH="1">
            <a:off x="17356220" y="674669"/>
            <a:ext cx="33135" cy="323687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30273D9-90B0-5065-B9C0-2CBB8B05DAFD}"/>
              </a:ext>
            </a:extLst>
          </p:cNvPr>
          <p:cNvSpPr/>
          <p:nvPr/>
        </p:nvSpPr>
        <p:spPr>
          <a:xfrm>
            <a:off x="17280260" y="181952"/>
            <a:ext cx="113298" cy="99298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BAE0DF-DC10-EDA1-DA7F-323926F1243B}"/>
              </a:ext>
            </a:extLst>
          </p:cNvPr>
          <p:cNvCxnSpPr>
            <a:cxnSpLocks/>
            <a:stCxn id="50" idx="4"/>
            <a:endCxn id="47" idx="0"/>
          </p:cNvCxnSpPr>
          <p:nvPr/>
        </p:nvCxnSpPr>
        <p:spPr>
          <a:xfrm>
            <a:off x="17337024" y="281250"/>
            <a:ext cx="52473" cy="294122"/>
          </a:xfrm>
          <a:prstGeom prst="straightConnector1">
            <a:avLst/>
          </a:prstGeom>
          <a:ln w="28575">
            <a:solidFill>
              <a:srgbClr val="7C7C7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8EFC77B-32C0-21A4-C8FF-E6E708477770}"/>
              </a:ext>
            </a:extLst>
          </p:cNvPr>
          <p:cNvSpPr/>
          <p:nvPr/>
        </p:nvSpPr>
        <p:spPr>
          <a:xfrm>
            <a:off x="14465508" y="4119418"/>
            <a:ext cx="1229932" cy="2331076"/>
          </a:xfrm>
          <a:custGeom>
            <a:avLst/>
            <a:gdLst>
              <a:gd name="connsiteX0" fmla="*/ 270456 w 1229932"/>
              <a:gd name="connsiteY0" fmla="*/ 2331076 h 2331076"/>
              <a:gd name="connsiteX1" fmla="*/ 231820 w 1229932"/>
              <a:gd name="connsiteY1" fmla="*/ 2311758 h 2331076"/>
              <a:gd name="connsiteX2" fmla="*/ 225380 w 1229932"/>
              <a:gd name="connsiteY2" fmla="*/ 2292440 h 2331076"/>
              <a:gd name="connsiteX3" fmla="*/ 199622 w 1229932"/>
              <a:gd name="connsiteY3" fmla="*/ 2279561 h 2331076"/>
              <a:gd name="connsiteX4" fmla="*/ 212501 w 1229932"/>
              <a:gd name="connsiteY4" fmla="*/ 2234485 h 2331076"/>
              <a:gd name="connsiteX5" fmla="*/ 218941 w 1229932"/>
              <a:gd name="connsiteY5" fmla="*/ 2176530 h 2331076"/>
              <a:gd name="connsiteX6" fmla="*/ 186744 w 1229932"/>
              <a:gd name="connsiteY6" fmla="*/ 2170090 h 2331076"/>
              <a:gd name="connsiteX7" fmla="*/ 173865 w 1229932"/>
              <a:gd name="connsiteY7" fmla="*/ 2150772 h 2331076"/>
              <a:gd name="connsiteX8" fmla="*/ 154546 w 1229932"/>
              <a:gd name="connsiteY8" fmla="*/ 2131454 h 2331076"/>
              <a:gd name="connsiteX9" fmla="*/ 160986 w 1229932"/>
              <a:gd name="connsiteY9" fmla="*/ 2073499 h 2331076"/>
              <a:gd name="connsiteX10" fmla="*/ 135228 w 1229932"/>
              <a:gd name="connsiteY10" fmla="*/ 2054181 h 2331076"/>
              <a:gd name="connsiteX11" fmla="*/ 103031 w 1229932"/>
              <a:gd name="connsiteY11" fmla="*/ 2041302 h 2331076"/>
              <a:gd name="connsiteX12" fmla="*/ 109470 w 1229932"/>
              <a:gd name="connsiteY12" fmla="*/ 1970468 h 2331076"/>
              <a:gd name="connsiteX13" fmla="*/ 45076 w 1229932"/>
              <a:gd name="connsiteY13" fmla="*/ 1912513 h 2331076"/>
              <a:gd name="connsiteX14" fmla="*/ 19318 w 1229932"/>
              <a:gd name="connsiteY14" fmla="*/ 1822361 h 2331076"/>
              <a:gd name="connsiteX15" fmla="*/ 12879 w 1229932"/>
              <a:gd name="connsiteY15" fmla="*/ 1783724 h 2331076"/>
              <a:gd name="connsiteX16" fmla="*/ 0 w 1229932"/>
              <a:gd name="connsiteY16" fmla="*/ 1751527 h 2331076"/>
              <a:gd name="connsiteX17" fmla="*/ 12879 w 1229932"/>
              <a:gd name="connsiteY17" fmla="*/ 1706451 h 2331076"/>
              <a:gd name="connsiteX18" fmla="*/ 45076 w 1229932"/>
              <a:gd name="connsiteY18" fmla="*/ 1687133 h 2331076"/>
              <a:gd name="connsiteX19" fmla="*/ 64394 w 1229932"/>
              <a:gd name="connsiteY19" fmla="*/ 1667814 h 2331076"/>
              <a:gd name="connsiteX20" fmla="*/ 51515 w 1229932"/>
              <a:gd name="connsiteY20" fmla="*/ 1596981 h 2331076"/>
              <a:gd name="connsiteX21" fmla="*/ 25758 w 1229932"/>
              <a:gd name="connsiteY21" fmla="*/ 1551905 h 2331076"/>
              <a:gd name="connsiteX22" fmla="*/ 12879 w 1229932"/>
              <a:gd name="connsiteY22" fmla="*/ 1526147 h 2331076"/>
              <a:gd name="connsiteX23" fmla="*/ 57955 w 1229932"/>
              <a:gd name="connsiteY23" fmla="*/ 1461752 h 2331076"/>
              <a:gd name="connsiteX24" fmla="*/ 90152 w 1229932"/>
              <a:gd name="connsiteY24" fmla="*/ 1442434 h 2331076"/>
              <a:gd name="connsiteX25" fmla="*/ 83713 w 1229932"/>
              <a:gd name="connsiteY25" fmla="*/ 1352282 h 2331076"/>
              <a:gd name="connsiteX26" fmla="*/ 128789 w 1229932"/>
              <a:gd name="connsiteY26" fmla="*/ 1320085 h 2331076"/>
              <a:gd name="connsiteX27" fmla="*/ 167425 w 1229932"/>
              <a:gd name="connsiteY27" fmla="*/ 1300767 h 2331076"/>
              <a:gd name="connsiteX28" fmla="*/ 186744 w 1229932"/>
              <a:gd name="connsiteY28" fmla="*/ 1236372 h 2331076"/>
              <a:gd name="connsiteX29" fmla="*/ 212501 w 1229932"/>
              <a:gd name="connsiteY29" fmla="*/ 1204175 h 2331076"/>
              <a:gd name="connsiteX30" fmla="*/ 276896 w 1229932"/>
              <a:gd name="connsiteY30" fmla="*/ 1184857 h 2331076"/>
              <a:gd name="connsiteX31" fmla="*/ 328411 w 1229932"/>
              <a:gd name="connsiteY31" fmla="*/ 1126902 h 2331076"/>
              <a:gd name="connsiteX32" fmla="*/ 379927 w 1229932"/>
              <a:gd name="connsiteY32" fmla="*/ 1043189 h 2331076"/>
              <a:gd name="connsiteX33" fmla="*/ 399245 w 1229932"/>
              <a:gd name="connsiteY33" fmla="*/ 1036750 h 2331076"/>
              <a:gd name="connsiteX34" fmla="*/ 412124 w 1229932"/>
              <a:gd name="connsiteY34" fmla="*/ 978795 h 2331076"/>
              <a:gd name="connsiteX35" fmla="*/ 470079 w 1229932"/>
              <a:gd name="connsiteY35" fmla="*/ 972355 h 2331076"/>
              <a:gd name="connsiteX36" fmla="*/ 450760 w 1229932"/>
              <a:gd name="connsiteY36" fmla="*/ 901521 h 2331076"/>
              <a:gd name="connsiteX37" fmla="*/ 605307 w 1229932"/>
              <a:gd name="connsiteY37" fmla="*/ 856445 h 2331076"/>
              <a:gd name="connsiteX38" fmla="*/ 631065 w 1229932"/>
              <a:gd name="connsiteY38" fmla="*/ 850006 h 2331076"/>
              <a:gd name="connsiteX39" fmla="*/ 643944 w 1229932"/>
              <a:gd name="connsiteY39" fmla="*/ 830688 h 2331076"/>
              <a:gd name="connsiteX40" fmla="*/ 669701 w 1229932"/>
              <a:gd name="connsiteY40" fmla="*/ 817809 h 2331076"/>
              <a:gd name="connsiteX41" fmla="*/ 689020 w 1229932"/>
              <a:gd name="connsiteY41" fmla="*/ 798490 h 2331076"/>
              <a:gd name="connsiteX42" fmla="*/ 779172 w 1229932"/>
              <a:gd name="connsiteY42" fmla="*/ 759854 h 2331076"/>
              <a:gd name="connsiteX43" fmla="*/ 811369 w 1229932"/>
              <a:gd name="connsiteY43" fmla="*/ 676141 h 2331076"/>
              <a:gd name="connsiteX44" fmla="*/ 837127 w 1229932"/>
              <a:gd name="connsiteY44" fmla="*/ 669702 h 2331076"/>
              <a:gd name="connsiteX45" fmla="*/ 804929 w 1229932"/>
              <a:gd name="connsiteY45" fmla="*/ 624626 h 2331076"/>
              <a:gd name="connsiteX46" fmla="*/ 856445 w 1229932"/>
              <a:gd name="connsiteY46" fmla="*/ 592428 h 2331076"/>
              <a:gd name="connsiteX47" fmla="*/ 940158 w 1229932"/>
              <a:gd name="connsiteY47" fmla="*/ 566671 h 2331076"/>
              <a:gd name="connsiteX48" fmla="*/ 927279 w 1229932"/>
              <a:gd name="connsiteY48" fmla="*/ 534474 h 2331076"/>
              <a:gd name="connsiteX49" fmla="*/ 920839 w 1229932"/>
              <a:gd name="connsiteY49" fmla="*/ 508716 h 2331076"/>
              <a:gd name="connsiteX50" fmla="*/ 972355 w 1229932"/>
              <a:gd name="connsiteY50" fmla="*/ 470079 h 2331076"/>
              <a:gd name="connsiteX51" fmla="*/ 1056068 w 1229932"/>
              <a:gd name="connsiteY51" fmla="*/ 444321 h 2331076"/>
              <a:gd name="connsiteX52" fmla="*/ 1101144 w 1229932"/>
              <a:gd name="connsiteY52" fmla="*/ 425003 h 2331076"/>
              <a:gd name="connsiteX53" fmla="*/ 1159099 w 1229932"/>
              <a:gd name="connsiteY53" fmla="*/ 412124 h 2331076"/>
              <a:gd name="connsiteX54" fmla="*/ 1197735 w 1229932"/>
              <a:gd name="connsiteY54" fmla="*/ 399245 h 2331076"/>
              <a:gd name="connsiteX55" fmla="*/ 1159099 w 1229932"/>
              <a:gd name="connsiteY55" fmla="*/ 392806 h 2331076"/>
              <a:gd name="connsiteX56" fmla="*/ 1126901 w 1229932"/>
              <a:gd name="connsiteY56" fmla="*/ 373488 h 2331076"/>
              <a:gd name="connsiteX57" fmla="*/ 1101144 w 1229932"/>
              <a:gd name="connsiteY57" fmla="*/ 367048 h 2331076"/>
              <a:gd name="connsiteX58" fmla="*/ 1094704 w 1229932"/>
              <a:gd name="connsiteY58" fmla="*/ 341290 h 2331076"/>
              <a:gd name="connsiteX59" fmla="*/ 1146220 w 1229932"/>
              <a:gd name="connsiteY59" fmla="*/ 302654 h 2331076"/>
              <a:gd name="connsiteX60" fmla="*/ 1120462 w 1229932"/>
              <a:gd name="connsiteY60" fmla="*/ 264017 h 2331076"/>
              <a:gd name="connsiteX61" fmla="*/ 1126901 w 1229932"/>
              <a:gd name="connsiteY61" fmla="*/ 231820 h 2331076"/>
              <a:gd name="connsiteX62" fmla="*/ 1171977 w 1229932"/>
              <a:gd name="connsiteY62" fmla="*/ 206062 h 2331076"/>
              <a:gd name="connsiteX63" fmla="*/ 1204175 w 1229932"/>
              <a:gd name="connsiteY63" fmla="*/ 173865 h 2331076"/>
              <a:gd name="connsiteX64" fmla="*/ 1178417 w 1229932"/>
              <a:gd name="connsiteY64" fmla="*/ 83713 h 2331076"/>
              <a:gd name="connsiteX65" fmla="*/ 1229932 w 1229932"/>
              <a:gd name="connsiteY65" fmla="*/ 25758 h 2331076"/>
              <a:gd name="connsiteX66" fmla="*/ 1217053 w 1229932"/>
              <a:gd name="connsiteY66" fmla="*/ 0 h 233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29932" h="2331076">
                <a:moveTo>
                  <a:pt x="270456" y="2331076"/>
                </a:moveTo>
                <a:cubicBezTo>
                  <a:pt x="257577" y="2324637"/>
                  <a:pt x="242752" y="2321129"/>
                  <a:pt x="231820" y="2311758"/>
                </a:cubicBezTo>
                <a:cubicBezTo>
                  <a:pt x="226666" y="2307341"/>
                  <a:pt x="230180" y="2297240"/>
                  <a:pt x="225380" y="2292440"/>
                </a:cubicBezTo>
                <a:cubicBezTo>
                  <a:pt x="218592" y="2285652"/>
                  <a:pt x="208208" y="2283854"/>
                  <a:pt x="199622" y="2279561"/>
                </a:cubicBezTo>
                <a:cubicBezTo>
                  <a:pt x="203915" y="2264536"/>
                  <a:pt x="206491" y="2248909"/>
                  <a:pt x="212501" y="2234485"/>
                </a:cubicBezTo>
                <a:cubicBezTo>
                  <a:pt x="221101" y="2213845"/>
                  <a:pt x="249426" y="2198306"/>
                  <a:pt x="218941" y="2176530"/>
                </a:cubicBezTo>
                <a:cubicBezTo>
                  <a:pt x="210035" y="2170168"/>
                  <a:pt x="197476" y="2172237"/>
                  <a:pt x="186744" y="2170090"/>
                </a:cubicBezTo>
                <a:cubicBezTo>
                  <a:pt x="182451" y="2163651"/>
                  <a:pt x="178820" y="2156717"/>
                  <a:pt x="173865" y="2150772"/>
                </a:cubicBezTo>
                <a:cubicBezTo>
                  <a:pt x="168035" y="2143776"/>
                  <a:pt x="156043" y="2140437"/>
                  <a:pt x="154546" y="2131454"/>
                </a:cubicBezTo>
                <a:cubicBezTo>
                  <a:pt x="151350" y="2112281"/>
                  <a:pt x="158839" y="2092817"/>
                  <a:pt x="160986" y="2073499"/>
                </a:cubicBezTo>
                <a:cubicBezTo>
                  <a:pt x="152400" y="2067060"/>
                  <a:pt x="144610" y="2059393"/>
                  <a:pt x="135228" y="2054181"/>
                </a:cubicBezTo>
                <a:cubicBezTo>
                  <a:pt x="125124" y="2048567"/>
                  <a:pt x="106430" y="2052350"/>
                  <a:pt x="103031" y="2041302"/>
                </a:cubicBezTo>
                <a:cubicBezTo>
                  <a:pt x="96059" y="2018642"/>
                  <a:pt x="107324" y="1994079"/>
                  <a:pt x="109470" y="1970468"/>
                </a:cubicBezTo>
                <a:cubicBezTo>
                  <a:pt x="45867" y="1928066"/>
                  <a:pt x="58857" y="1953857"/>
                  <a:pt x="45076" y="1912513"/>
                </a:cubicBezTo>
                <a:cubicBezTo>
                  <a:pt x="56946" y="1829417"/>
                  <a:pt x="56906" y="1903804"/>
                  <a:pt x="19318" y="1822361"/>
                </a:cubicBezTo>
                <a:cubicBezTo>
                  <a:pt x="13847" y="1810506"/>
                  <a:pt x="16314" y="1796321"/>
                  <a:pt x="12879" y="1783724"/>
                </a:cubicBezTo>
                <a:cubicBezTo>
                  <a:pt x="9838" y="1772572"/>
                  <a:pt x="4293" y="1762259"/>
                  <a:pt x="0" y="1751527"/>
                </a:cubicBezTo>
                <a:cubicBezTo>
                  <a:pt x="4293" y="1736502"/>
                  <a:pt x="3918" y="1719253"/>
                  <a:pt x="12879" y="1706451"/>
                </a:cubicBezTo>
                <a:cubicBezTo>
                  <a:pt x="20056" y="1696198"/>
                  <a:pt x="35063" y="1694643"/>
                  <a:pt x="45076" y="1687133"/>
                </a:cubicBezTo>
                <a:cubicBezTo>
                  <a:pt x="52361" y="1681669"/>
                  <a:pt x="57955" y="1674254"/>
                  <a:pt x="64394" y="1667814"/>
                </a:cubicBezTo>
                <a:cubicBezTo>
                  <a:pt x="60101" y="1644203"/>
                  <a:pt x="59104" y="1619748"/>
                  <a:pt x="51515" y="1596981"/>
                </a:cubicBezTo>
                <a:cubicBezTo>
                  <a:pt x="46043" y="1580564"/>
                  <a:pt x="34045" y="1567097"/>
                  <a:pt x="25758" y="1551905"/>
                </a:cubicBezTo>
                <a:cubicBezTo>
                  <a:pt x="21161" y="1543478"/>
                  <a:pt x="17172" y="1534733"/>
                  <a:pt x="12879" y="1526147"/>
                </a:cubicBezTo>
                <a:cubicBezTo>
                  <a:pt x="27904" y="1504682"/>
                  <a:pt x="40183" y="1481005"/>
                  <a:pt x="57955" y="1461752"/>
                </a:cubicBezTo>
                <a:cubicBezTo>
                  <a:pt x="66444" y="1452555"/>
                  <a:pt x="87285" y="1454617"/>
                  <a:pt x="90152" y="1442434"/>
                </a:cubicBezTo>
                <a:cubicBezTo>
                  <a:pt x="97052" y="1413108"/>
                  <a:pt x="85859" y="1382333"/>
                  <a:pt x="83713" y="1352282"/>
                </a:cubicBezTo>
                <a:cubicBezTo>
                  <a:pt x="98738" y="1341550"/>
                  <a:pt x="113063" y="1329762"/>
                  <a:pt x="128789" y="1320085"/>
                </a:cubicBezTo>
                <a:cubicBezTo>
                  <a:pt x="141052" y="1312539"/>
                  <a:pt x="159229" y="1312606"/>
                  <a:pt x="167425" y="1300767"/>
                </a:cubicBezTo>
                <a:cubicBezTo>
                  <a:pt x="180181" y="1282342"/>
                  <a:pt x="177267" y="1256680"/>
                  <a:pt x="186744" y="1236372"/>
                </a:cubicBezTo>
                <a:cubicBezTo>
                  <a:pt x="192556" y="1223917"/>
                  <a:pt x="201652" y="1212613"/>
                  <a:pt x="212501" y="1204175"/>
                </a:cubicBezTo>
                <a:cubicBezTo>
                  <a:pt x="227164" y="1192770"/>
                  <a:pt x="259588" y="1188318"/>
                  <a:pt x="276896" y="1184857"/>
                </a:cubicBezTo>
                <a:cubicBezTo>
                  <a:pt x="295216" y="1074930"/>
                  <a:pt x="259824" y="1220430"/>
                  <a:pt x="328411" y="1126902"/>
                </a:cubicBezTo>
                <a:cubicBezTo>
                  <a:pt x="405613" y="1021626"/>
                  <a:pt x="311972" y="1062604"/>
                  <a:pt x="379927" y="1043189"/>
                </a:cubicBezTo>
                <a:cubicBezTo>
                  <a:pt x="386453" y="1041324"/>
                  <a:pt x="392806" y="1038896"/>
                  <a:pt x="399245" y="1036750"/>
                </a:cubicBezTo>
                <a:cubicBezTo>
                  <a:pt x="403538" y="1017432"/>
                  <a:pt x="397481" y="992107"/>
                  <a:pt x="412124" y="978795"/>
                </a:cubicBezTo>
                <a:cubicBezTo>
                  <a:pt x="426506" y="965720"/>
                  <a:pt x="457166" y="986883"/>
                  <a:pt x="470079" y="972355"/>
                </a:cubicBezTo>
                <a:cubicBezTo>
                  <a:pt x="488400" y="951743"/>
                  <a:pt x="461735" y="917984"/>
                  <a:pt x="450760" y="901521"/>
                </a:cubicBezTo>
                <a:lnTo>
                  <a:pt x="605307" y="856445"/>
                </a:lnTo>
                <a:cubicBezTo>
                  <a:pt x="613817" y="854014"/>
                  <a:pt x="623701" y="854915"/>
                  <a:pt x="631065" y="850006"/>
                </a:cubicBezTo>
                <a:cubicBezTo>
                  <a:pt x="637504" y="845713"/>
                  <a:pt x="637999" y="835643"/>
                  <a:pt x="643944" y="830688"/>
                </a:cubicBezTo>
                <a:cubicBezTo>
                  <a:pt x="651318" y="824543"/>
                  <a:pt x="661890" y="823388"/>
                  <a:pt x="669701" y="817809"/>
                </a:cubicBezTo>
                <a:cubicBezTo>
                  <a:pt x="677112" y="812516"/>
                  <a:pt x="680971" y="802751"/>
                  <a:pt x="689020" y="798490"/>
                </a:cubicBezTo>
                <a:cubicBezTo>
                  <a:pt x="717915" y="783193"/>
                  <a:pt x="779172" y="759854"/>
                  <a:pt x="779172" y="759854"/>
                </a:cubicBezTo>
                <a:cubicBezTo>
                  <a:pt x="785115" y="694472"/>
                  <a:pt x="764958" y="693545"/>
                  <a:pt x="811369" y="676141"/>
                </a:cubicBezTo>
                <a:cubicBezTo>
                  <a:pt x="819656" y="673034"/>
                  <a:pt x="828541" y="671848"/>
                  <a:pt x="837127" y="669702"/>
                </a:cubicBezTo>
                <a:cubicBezTo>
                  <a:pt x="833536" y="666111"/>
                  <a:pt x="798149" y="634796"/>
                  <a:pt x="804929" y="624626"/>
                </a:cubicBezTo>
                <a:cubicBezTo>
                  <a:pt x="816162" y="607777"/>
                  <a:pt x="838863" y="602475"/>
                  <a:pt x="856445" y="592428"/>
                </a:cubicBezTo>
                <a:cubicBezTo>
                  <a:pt x="899954" y="567566"/>
                  <a:pt x="890002" y="573836"/>
                  <a:pt x="940158" y="566671"/>
                </a:cubicBezTo>
                <a:cubicBezTo>
                  <a:pt x="935865" y="555939"/>
                  <a:pt x="930934" y="545440"/>
                  <a:pt x="927279" y="534474"/>
                </a:cubicBezTo>
                <a:cubicBezTo>
                  <a:pt x="924480" y="526078"/>
                  <a:pt x="915764" y="515966"/>
                  <a:pt x="920839" y="508716"/>
                </a:cubicBezTo>
                <a:cubicBezTo>
                  <a:pt x="933148" y="491131"/>
                  <a:pt x="953647" y="480602"/>
                  <a:pt x="972355" y="470079"/>
                </a:cubicBezTo>
                <a:cubicBezTo>
                  <a:pt x="1002170" y="453308"/>
                  <a:pt x="1024954" y="450544"/>
                  <a:pt x="1056068" y="444321"/>
                </a:cubicBezTo>
                <a:cubicBezTo>
                  <a:pt x="1071093" y="437882"/>
                  <a:pt x="1085541" y="429879"/>
                  <a:pt x="1101144" y="425003"/>
                </a:cubicBezTo>
                <a:cubicBezTo>
                  <a:pt x="1120033" y="419100"/>
                  <a:pt x="1139978" y="417223"/>
                  <a:pt x="1159099" y="412124"/>
                </a:cubicBezTo>
                <a:cubicBezTo>
                  <a:pt x="1172216" y="408626"/>
                  <a:pt x="1184856" y="403538"/>
                  <a:pt x="1197735" y="399245"/>
                </a:cubicBezTo>
                <a:cubicBezTo>
                  <a:pt x="1184856" y="397099"/>
                  <a:pt x="1171369" y="397268"/>
                  <a:pt x="1159099" y="392806"/>
                </a:cubicBezTo>
                <a:cubicBezTo>
                  <a:pt x="1147336" y="388529"/>
                  <a:pt x="1138338" y="378571"/>
                  <a:pt x="1126901" y="373488"/>
                </a:cubicBezTo>
                <a:cubicBezTo>
                  <a:pt x="1118814" y="369894"/>
                  <a:pt x="1109730" y="369195"/>
                  <a:pt x="1101144" y="367048"/>
                </a:cubicBezTo>
                <a:cubicBezTo>
                  <a:pt x="1098997" y="358462"/>
                  <a:pt x="1090746" y="349206"/>
                  <a:pt x="1094704" y="341290"/>
                </a:cubicBezTo>
                <a:cubicBezTo>
                  <a:pt x="1098528" y="333642"/>
                  <a:pt x="1134846" y="310237"/>
                  <a:pt x="1146220" y="302654"/>
                </a:cubicBezTo>
                <a:cubicBezTo>
                  <a:pt x="1137634" y="289775"/>
                  <a:pt x="1117427" y="279195"/>
                  <a:pt x="1120462" y="264017"/>
                </a:cubicBezTo>
                <a:cubicBezTo>
                  <a:pt x="1122608" y="253285"/>
                  <a:pt x="1119630" y="240000"/>
                  <a:pt x="1126901" y="231820"/>
                </a:cubicBezTo>
                <a:cubicBezTo>
                  <a:pt x="1138398" y="218886"/>
                  <a:pt x="1158133" y="216445"/>
                  <a:pt x="1171977" y="206062"/>
                </a:cubicBezTo>
                <a:cubicBezTo>
                  <a:pt x="1184119" y="196955"/>
                  <a:pt x="1193442" y="184597"/>
                  <a:pt x="1204175" y="173865"/>
                </a:cubicBezTo>
                <a:cubicBezTo>
                  <a:pt x="1196180" y="155212"/>
                  <a:pt x="1171102" y="107487"/>
                  <a:pt x="1178417" y="83713"/>
                </a:cubicBezTo>
                <a:cubicBezTo>
                  <a:pt x="1181798" y="72726"/>
                  <a:pt x="1217580" y="38110"/>
                  <a:pt x="1229932" y="25758"/>
                </a:cubicBezTo>
                <a:lnTo>
                  <a:pt x="1217053" y="0"/>
                </a:ln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4417D2-967E-1F1A-65E2-78EAD0A1D41C}"/>
              </a:ext>
            </a:extLst>
          </p:cNvPr>
          <p:cNvSpPr/>
          <p:nvPr/>
        </p:nvSpPr>
        <p:spPr>
          <a:xfrm rot="3035276">
            <a:off x="14917536" y="4863816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E6CE57-76D1-1111-D146-87135F6DFB01}"/>
              </a:ext>
            </a:extLst>
          </p:cNvPr>
          <p:cNvSpPr/>
          <p:nvPr/>
        </p:nvSpPr>
        <p:spPr>
          <a:xfrm rot="21159482">
            <a:off x="14284330" y="5639805"/>
            <a:ext cx="325876" cy="18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6C3EF9F-8FF4-D68C-85BA-86FE8820A1ED}"/>
              </a:ext>
            </a:extLst>
          </p:cNvPr>
          <p:cNvSpPr/>
          <p:nvPr/>
        </p:nvSpPr>
        <p:spPr>
          <a:xfrm>
            <a:off x="14480629" y="4113647"/>
            <a:ext cx="1202590" cy="2343573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02590" h="2343573">
                <a:moveTo>
                  <a:pt x="243840" y="2343573"/>
                </a:moveTo>
                <a:cubicBezTo>
                  <a:pt x="239324" y="2335671"/>
                  <a:pt x="235342" y="2327439"/>
                  <a:pt x="230293" y="2319866"/>
                </a:cubicBezTo>
                <a:cubicBezTo>
                  <a:pt x="224031" y="2310473"/>
                  <a:pt x="214558" y="2303089"/>
                  <a:pt x="209973" y="2292773"/>
                </a:cubicBezTo>
                <a:cubicBezTo>
                  <a:pt x="205297" y="2282253"/>
                  <a:pt x="209123" y="2268778"/>
                  <a:pt x="203200" y="2258906"/>
                </a:cubicBezTo>
                <a:cubicBezTo>
                  <a:pt x="199813" y="2253262"/>
                  <a:pt x="195984" y="2247860"/>
                  <a:pt x="193040" y="2241973"/>
                </a:cubicBezTo>
                <a:cubicBezTo>
                  <a:pt x="191443" y="2238780"/>
                  <a:pt x="191424" y="2234913"/>
                  <a:pt x="189653" y="2231813"/>
                </a:cubicBezTo>
                <a:cubicBezTo>
                  <a:pt x="186853" y="2226912"/>
                  <a:pt x="182880" y="2222782"/>
                  <a:pt x="179493" y="2218266"/>
                </a:cubicBezTo>
                <a:cubicBezTo>
                  <a:pt x="170639" y="2191701"/>
                  <a:pt x="176393" y="2204068"/>
                  <a:pt x="162560" y="2181013"/>
                </a:cubicBezTo>
                <a:cubicBezTo>
                  <a:pt x="154057" y="2138502"/>
                  <a:pt x="166509" y="2190885"/>
                  <a:pt x="149013" y="2147146"/>
                </a:cubicBezTo>
                <a:cubicBezTo>
                  <a:pt x="146875" y="2141802"/>
                  <a:pt x="147446" y="2135674"/>
                  <a:pt x="145626" y="2130213"/>
                </a:cubicBezTo>
                <a:cubicBezTo>
                  <a:pt x="144029" y="2125423"/>
                  <a:pt x="140969" y="2121250"/>
                  <a:pt x="138853" y="2116666"/>
                </a:cubicBezTo>
                <a:cubicBezTo>
                  <a:pt x="134194" y="2106571"/>
                  <a:pt x="129297" y="2096563"/>
                  <a:pt x="125306" y="2086186"/>
                </a:cubicBez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DECCB4C-6AC9-22F8-69C5-295CD024F87A}"/>
              </a:ext>
            </a:extLst>
          </p:cNvPr>
          <p:cNvSpPr/>
          <p:nvPr/>
        </p:nvSpPr>
        <p:spPr>
          <a:xfrm>
            <a:off x="14485747" y="4096503"/>
            <a:ext cx="1202590" cy="2086186"/>
          </a:xfrm>
          <a:custGeom>
            <a:avLst/>
            <a:gdLst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09973 w 1202590"/>
              <a:gd name="connsiteY2" fmla="*/ 2292773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39992 w 1202590"/>
              <a:gd name="connsiteY2" fmla="*/ 2338279 h 2343573"/>
              <a:gd name="connsiteX3" fmla="*/ 209973 w 1202590"/>
              <a:gd name="connsiteY3" fmla="*/ 2292773 h 2343573"/>
              <a:gd name="connsiteX4" fmla="*/ 203200 w 1202590"/>
              <a:gd name="connsiteY4" fmla="*/ 2258906 h 2343573"/>
              <a:gd name="connsiteX5" fmla="*/ 193040 w 1202590"/>
              <a:gd name="connsiteY5" fmla="*/ 2241973 h 2343573"/>
              <a:gd name="connsiteX6" fmla="*/ 189653 w 1202590"/>
              <a:gd name="connsiteY6" fmla="*/ 2231813 h 2343573"/>
              <a:gd name="connsiteX7" fmla="*/ 179493 w 1202590"/>
              <a:gd name="connsiteY7" fmla="*/ 2218266 h 2343573"/>
              <a:gd name="connsiteX8" fmla="*/ 162560 w 1202590"/>
              <a:gd name="connsiteY8" fmla="*/ 2181013 h 2343573"/>
              <a:gd name="connsiteX9" fmla="*/ 149013 w 1202590"/>
              <a:gd name="connsiteY9" fmla="*/ 2147146 h 2343573"/>
              <a:gd name="connsiteX10" fmla="*/ 145626 w 1202590"/>
              <a:gd name="connsiteY10" fmla="*/ 2130213 h 2343573"/>
              <a:gd name="connsiteX11" fmla="*/ 138853 w 1202590"/>
              <a:gd name="connsiteY11" fmla="*/ 2116666 h 2343573"/>
              <a:gd name="connsiteX12" fmla="*/ 125306 w 1202590"/>
              <a:gd name="connsiteY12" fmla="*/ 2086186 h 2343573"/>
              <a:gd name="connsiteX13" fmla="*/ 121920 w 1202590"/>
              <a:gd name="connsiteY13" fmla="*/ 2072640 h 2343573"/>
              <a:gd name="connsiteX14" fmla="*/ 111760 w 1202590"/>
              <a:gd name="connsiteY14" fmla="*/ 2055706 h 2343573"/>
              <a:gd name="connsiteX15" fmla="*/ 94826 w 1202590"/>
              <a:gd name="connsiteY15" fmla="*/ 2011680 h 2343573"/>
              <a:gd name="connsiteX16" fmla="*/ 91440 w 1202590"/>
              <a:gd name="connsiteY16" fmla="*/ 1994746 h 2343573"/>
              <a:gd name="connsiteX17" fmla="*/ 81280 w 1202590"/>
              <a:gd name="connsiteY17" fmla="*/ 1981200 h 2343573"/>
              <a:gd name="connsiteX18" fmla="*/ 71120 w 1202590"/>
              <a:gd name="connsiteY18" fmla="*/ 1964266 h 2343573"/>
              <a:gd name="connsiteX19" fmla="*/ 64346 w 1202590"/>
              <a:gd name="connsiteY19" fmla="*/ 1954106 h 2343573"/>
              <a:gd name="connsiteX20" fmla="*/ 54186 w 1202590"/>
              <a:gd name="connsiteY20" fmla="*/ 1933786 h 2343573"/>
              <a:gd name="connsiteX21" fmla="*/ 37253 w 1202590"/>
              <a:gd name="connsiteY21" fmla="*/ 1893146 h 2343573"/>
              <a:gd name="connsiteX22" fmla="*/ 23706 w 1202590"/>
              <a:gd name="connsiteY22" fmla="*/ 1855893 h 2343573"/>
              <a:gd name="connsiteX23" fmla="*/ 16933 w 1202590"/>
              <a:gd name="connsiteY23" fmla="*/ 1791546 h 2343573"/>
              <a:gd name="connsiteX24" fmla="*/ 13546 w 1202590"/>
              <a:gd name="connsiteY24" fmla="*/ 1781386 h 2343573"/>
              <a:gd name="connsiteX25" fmla="*/ 6773 w 1202590"/>
              <a:gd name="connsiteY25" fmla="*/ 1720426 h 2343573"/>
              <a:gd name="connsiteX26" fmla="*/ 3386 w 1202590"/>
              <a:gd name="connsiteY26" fmla="*/ 1706880 h 2343573"/>
              <a:gd name="connsiteX27" fmla="*/ 0 w 1202590"/>
              <a:gd name="connsiteY27" fmla="*/ 1683173 h 2343573"/>
              <a:gd name="connsiteX28" fmla="*/ 10160 w 1202590"/>
              <a:gd name="connsiteY28" fmla="*/ 1544320 h 2343573"/>
              <a:gd name="connsiteX29" fmla="*/ 13546 w 1202590"/>
              <a:gd name="connsiteY29" fmla="*/ 1530773 h 2343573"/>
              <a:gd name="connsiteX30" fmla="*/ 20320 w 1202590"/>
              <a:gd name="connsiteY30" fmla="*/ 1517226 h 2343573"/>
              <a:gd name="connsiteX31" fmla="*/ 30480 w 1202590"/>
              <a:gd name="connsiteY31" fmla="*/ 1503680 h 2343573"/>
              <a:gd name="connsiteX32" fmla="*/ 44026 w 1202590"/>
              <a:gd name="connsiteY32" fmla="*/ 1469813 h 2343573"/>
              <a:gd name="connsiteX33" fmla="*/ 50800 w 1202590"/>
              <a:gd name="connsiteY33" fmla="*/ 1442720 h 2343573"/>
              <a:gd name="connsiteX34" fmla="*/ 60960 w 1202590"/>
              <a:gd name="connsiteY34" fmla="*/ 1425786 h 2343573"/>
              <a:gd name="connsiteX35" fmla="*/ 74506 w 1202590"/>
              <a:gd name="connsiteY35" fmla="*/ 1408853 h 2343573"/>
              <a:gd name="connsiteX36" fmla="*/ 94826 w 1202590"/>
              <a:gd name="connsiteY36" fmla="*/ 1364826 h 2343573"/>
              <a:gd name="connsiteX37" fmla="*/ 118533 w 1202590"/>
              <a:gd name="connsiteY37" fmla="*/ 1334346 h 2343573"/>
              <a:gd name="connsiteX38" fmla="*/ 128693 w 1202590"/>
              <a:gd name="connsiteY38" fmla="*/ 1317413 h 2343573"/>
              <a:gd name="connsiteX39" fmla="*/ 152400 w 1202590"/>
              <a:gd name="connsiteY39" fmla="*/ 1303866 h 2343573"/>
              <a:gd name="connsiteX40" fmla="*/ 169333 w 1202590"/>
              <a:gd name="connsiteY40" fmla="*/ 1286933 h 2343573"/>
              <a:gd name="connsiteX41" fmla="*/ 186266 w 1202590"/>
              <a:gd name="connsiteY41" fmla="*/ 1273386 h 2343573"/>
              <a:gd name="connsiteX42" fmla="*/ 206586 w 1202590"/>
              <a:gd name="connsiteY42" fmla="*/ 1239520 h 2343573"/>
              <a:gd name="connsiteX43" fmla="*/ 216746 w 1202590"/>
              <a:gd name="connsiteY43" fmla="*/ 1225973 h 2343573"/>
              <a:gd name="connsiteX44" fmla="*/ 237066 w 1202590"/>
              <a:gd name="connsiteY44" fmla="*/ 1185333 h 2343573"/>
              <a:gd name="connsiteX45" fmla="*/ 250613 w 1202590"/>
              <a:gd name="connsiteY45" fmla="*/ 1165013 h 2343573"/>
              <a:gd name="connsiteX46" fmla="*/ 274320 w 1202590"/>
              <a:gd name="connsiteY46" fmla="*/ 1141306 h 2343573"/>
              <a:gd name="connsiteX47" fmla="*/ 291253 w 1202590"/>
              <a:gd name="connsiteY47" fmla="*/ 1120986 h 2343573"/>
              <a:gd name="connsiteX48" fmla="*/ 325120 w 1202590"/>
              <a:gd name="connsiteY48" fmla="*/ 1087120 h 2343573"/>
              <a:gd name="connsiteX49" fmla="*/ 338666 w 1202590"/>
              <a:gd name="connsiteY49" fmla="*/ 1073573 h 2343573"/>
              <a:gd name="connsiteX50" fmla="*/ 358986 w 1202590"/>
              <a:gd name="connsiteY50" fmla="*/ 1043093 h 2343573"/>
              <a:gd name="connsiteX51" fmla="*/ 386080 w 1202590"/>
              <a:gd name="connsiteY51" fmla="*/ 1019386 h 2343573"/>
              <a:gd name="connsiteX52" fmla="*/ 389466 w 1202590"/>
              <a:gd name="connsiteY52" fmla="*/ 1009226 h 2343573"/>
              <a:gd name="connsiteX53" fmla="*/ 430106 w 1202590"/>
              <a:gd name="connsiteY53" fmla="*/ 978746 h 2343573"/>
              <a:gd name="connsiteX54" fmla="*/ 447040 w 1202590"/>
              <a:gd name="connsiteY54" fmla="*/ 958426 h 2343573"/>
              <a:gd name="connsiteX55" fmla="*/ 463973 w 1202590"/>
              <a:gd name="connsiteY55" fmla="*/ 938106 h 2343573"/>
              <a:gd name="connsiteX56" fmla="*/ 480906 w 1202590"/>
              <a:gd name="connsiteY56" fmla="*/ 927946 h 2343573"/>
              <a:gd name="connsiteX57" fmla="*/ 491066 w 1202590"/>
              <a:gd name="connsiteY57" fmla="*/ 917786 h 2343573"/>
              <a:gd name="connsiteX58" fmla="*/ 504613 w 1202590"/>
              <a:gd name="connsiteY58" fmla="*/ 911013 h 2343573"/>
              <a:gd name="connsiteX59" fmla="*/ 524933 w 1202590"/>
              <a:gd name="connsiteY59" fmla="*/ 897466 h 2343573"/>
              <a:gd name="connsiteX60" fmla="*/ 541866 w 1202590"/>
              <a:gd name="connsiteY60" fmla="*/ 883920 h 2343573"/>
              <a:gd name="connsiteX61" fmla="*/ 552026 w 1202590"/>
              <a:gd name="connsiteY61" fmla="*/ 873760 h 2343573"/>
              <a:gd name="connsiteX62" fmla="*/ 572346 w 1202590"/>
              <a:gd name="connsiteY62" fmla="*/ 860213 h 2343573"/>
              <a:gd name="connsiteX63" fmla="*/ 582506 w 1202590"/>
              <a:gd name="connsiteY63" fmla="*/ 856826 h 2343573"/>
              <a:gd name="connsiteX64" fmla="*/ 609600 w 1202590"/>
              <a:gd name="connsiteY64" fmla="*/ 843280 h 2343573"/>
              <a:gd name="connsiteX65" fmla="*/ 636693 w 1202590"/>
              <a:gd name="connsiteY65" fmla="*/ 826346 h 2343573"/>
              <a:gd name="connsiteX66" fmla="*/ 660400 w 1202590"/>
              <a:gd name="connsiteY66" fmla="*/ 812800 h 2343573"/>
              <a:gd name="connsiteX67" fmla="*/ 677333 w 1202590"/>
              <a:gd name="connsiteY67" fmla="*/ 799253 h 2343573"/>
              <a:gd name="connsiteX68" fmla="*/ 687493 w 1202590"/>
              <a:gd name="connsiteY68" fmla="*/ 795866 h 2343573"/>
              <a:gd name="connsiteX69" fmla="*/ 704426 w 1202590"/>
              <a:gd name="connsiteY69" fmla="*/ 789093 h 2343573"/>
              <a:gd name="connsiteX70" fmla="*/ 717973 w 1202590"/>
              <a:gd name="connsiteY70" fmla="*/ 775546 h 2343573"/>
              <a:gd name="connsiteX71" fmla="*/ 741680 w 1202590"/>
              <a:gd name="connsiteY71" fmla="*/ 748453 h 2343573"/>
              <a:gd name="connsiteX72" fmla="*/ 772160 w 1202590"/>
              <a:gd name="connsiteY72" fmla="*/ 721360 h 2343573"/>
              <a:gd name="connsiteX73" fmla="*/ 789093 w 1202590"/>
              <a:gd name="connsiteY73" fmla="*/ 690880 h 2343573"/>
              <a:gd name="connsiteX74" fmla="*/ 799253 w 1202590"/>
              <a:gd name="connsiteY74" fmla="*/ 684106 h 2343573"/>
              <a:gd name="connsiteX75" fmla="*/ 812800 w 1202590"/>
              <a:gd name="connsiteY75" fmla="*/ 660400 h 2343573"/>
              <a:gd name="connsiteX76" fmla="*/ 819573 w 1202590"/>
              <a:gd name="connsiteY76" fmla="*/ 653626 h 2343573"/>
              <a:gd name="connsiteX77" fmla="*/ 843280 w 1202590"/>
              <a:gd name="connsiteY77" fmla="*/ 623146 h 2343573"/>
              <a:gd name="connsiteX78" fmla="*/ 860213 w 1202590"/>
              <a:gd name="connsiteY78" fmla="*/ 599440 h 2343573"/>
              <a:gd name="connsiteX79" fmla="*/ 873760 w 1202590"/>
              <a:gd name="connsiteY79" fmla="*/ 589280 h 2343573"/>
              <a:gd name="connsiteX80" fmla="*/ 897466 w 1202590"/>
              <a:gd name="connsiteY80" fmla="*/ 562186 h 2343573"/>
              <a:gd name="connsiteX81" fmla="*/ 914400 w 1202590"/>
              <a:gd name="connsiteY81" fmla="*/ 545253 h 2343573"/>
              <a:gd name="connsiteX82" fmla="*/ 938106 w 1202590"/>
              <a:gd name="connsiteY82" fmla="*/ 528320 h 2343573"/>
              <a:gd name="connsiteX83" fmla="*/ 951653 w 1202590"/>
              <a:gd name="connsiteY83" fmla="*/ 518160 h 2343573"/>
              <a:gd name="connsiteX84" fmla="*/ 961813 w 1202590"/>
              <a:gd name="connsiteY84" fmla="*/ 511386 h 2343573"/>
              <a:gd name="connsiteX85" fmla="*/ 971973 w 1202590"/>
              <a:gd name="connsiteY85" fmla="*/ 501226 h 2343573"/>
              <a:gd name="connsiteX86" fmla="*/ 988906 w 1202590"/>
              <a:gd name="connsiteY86" fmla="*/ 497840 h 2343573"/>
              <a:gd name="connsiteX87" fmla="*/ 1019386 w 1202590"/>
              <a:gd name="connsiteY87" fmla="*/ 484293 h 2343573"/>
              <a:gd name="connsiteX88" fmla="*/ 1032933 w 1202590"/>
              <a:gd name="connsiteY88" fmla="*/ 474133 h 2343573"/>
              <a:gd name="connsiteX89" fmla="*/ 1043093 w 1202590"/>
              <a:gd name="connsiteY89" fmla="*/ 467360 h 2343573"/>
              <a:gd name="connsiteX90" fmla="*/ 1060026 w 1202590"/>
              <a:gd name="connsiteY90" fmla="*/ 453813 h 2343573"/>
              <a:gd name="connsiteX91" fmla="*/ 1070186 w 1202590"/>
              <a:gd name="connsiteY91" fmla="*/ 450426 h 2343573"/>
              <a:gd name="connsiteX92" fmla="*/ 1093893 w 1202590"/>
              <a:gd name="connsiteY92" fmla="*/ 433493 h 2343573"/>
              <a:gd name="connsiteX93" fmla="*/ 1127760 w 1202590"/>
              <a:gd name="connsiteY93" fmla="*/ 406400 h 2343573"/>
              <a:gd name="connsiteX94" fmla="*/ 1137920 w 1202590"/>
              <a:gd name="connsiteY94" fmla="*/ 372533 h 2343573"/>
              <a:gd name="connsiteX95" fmla="*/ 1144693 w 1202590"/>
              <a:gd name="connsiteY95" fmla="*/ 281093 h 2343573"/>
              <a:gd name="connsiteX96" fmla="*/ 1154853 w 1202590"/>
              <a:gd name="connsiteY96" fmla="*/ 240453 h 2343573"/>
              <a:gd name="connsiteX97" fmla="*/ 1168400 w 1202590"/>
              <a:gd name="connsiteY97" fmla="*/ 220133 h 2343573"/>
              <a:gd name="connsiteX98" fmla="*/ 1175173 w 1202590"/>
              <a:gd name="connsiteY98" fmla="*/ 186266 h 2343573"/>
              <a:gd name="connsiteX99" fmla="*/ 1185333 w 1202590"/>
              <a:gd name="connsiteY99" fmla="*/ 159173 h 2343573"/>
              <a:gd name="connsiteX100" fmla="*/ 1188720 w 1202590"/>
              <a:gd name="connsiteY100" fmla="*/ 125306 h 2343573"/>
              <a:gd name="connsiteX101" fmla="*/ 1198880 w 1202590"/>
              <a:gd name="connsiteY101" fmla="*/ 108373 h 2343573"/>
              <a:gd name="connsiteX102" fmla="*/ 1202266 w 1202590"/>
              <a:gd name="connsiteY102" fmla="*/ 0 h 2343573"/>
              <a:gd name="connsiteX0" fmla="*/ 243840 w 1202590"/>
              <a:gd name="connsiteY0" fmla="*/ 2343573 h 2343573"/>
              <a:gd name="connsiteX1" fmla="*/ 230293 w 1202590"/>
              <a:gd name="connsiteY1" fmla="*/ 2319866 h 2343573"/>
              <a:gd name="connsiteX2" fmla="*/ 239992 w 1202590"/>
              <a:gd name="connsiteY2" fmla="*/ 2338279 h 2343573"/>
              <a:gd name="connsiteX3" fmla="*/ 203200 w 1202590"/>
              <a:gd name="connsiteY3" fmla="*/ 2258906 h 2343573"/>
              <a:gd name="connsiteX4" fmla="*/ 193040 w 1202590"/>
              <a:gd name="connsiteY4" fmla="*/ 2241973 h 2343573"/>
              <a:gd name="connsiteX5" fmla="*/ 189653 w 1202590"/>
              <a:gd name="connsiteY5" fmla="*/ 2231813 h 2343573"/>
              <a:gd name="connsiteX6" fmla="*/ 179493 w 1202590"/>
              <a:gd name="connsiteY6" fmla="*/ 2218266 h 2343573"/>
              <a:gd name="connsiteX7" fmla="*/ 162560 w 1202590"/>
              <a:gd name="connsiteY7" fmla="*/ 2181013 h 2343573"/>
              <a:gd name="connsiteX8" fmla="*/ 149013 w 1202590"/>
              <a:gd name="connsiteY8" fmla="*/ 2147146 h 2343573"/>
              <a:gd name="connsiteX9" fmla="*/ 145626 w 1202590"/>
              <a:gd name="connsiteY9" fmla="*/ 2130213 h 2343573"/>
              <a:gd name="connsiteX10" fmla="*/ 138853 w 1202590"/>
              <a:gd name="connsiteY10" fmla="*/ 2116666 h 2343573"/>
              <a:gd name="connsiteX11" fmla="*/ 125306 w 1202590"/>
              <a:gd name="connsiteY11" fmla="*/ 2086186 h 2343573"/>
              <a:gd name="connsiteX12" fmla="*/ 121920 w 1202590"/>
              <a:gd name="connsiteY12" fmla="*/ 2072640 h 2343573"/>
              <a:gd name="connsiteX13" fmla="*/ 111760 w 1202590"/>
              <a:gd name="connsiteY13" fmla="*/ 2055706 h 2343573"/>
              <a:gd name="connsiteX14" fmla="*/ 94826 w 1202590"/>
              <a:gd name="connsiteY14" fmla="*/ 2011680 h 2343573"/>
              <a:gd name="connsiteX15" fmla="*/ 91440 w 1202590"/>
              <a:gd name="connsiteY15" fmla="*/ 1994746 h 2343573"/>
              <a:gd name="connsiteX16" fmla="*/ 81280 w 1202590"/>
              <a:gd name="connsiteY16" fmla="*/ 1981200 h 2343573"/>
              <a:gd name="connsiteX17" fmla="*/ 71120 w 1202590"/>
              <a:gd name="connsiteY17" fmla="*/ 1964266 h 2343573"/>
              <a:gd name="connsiteX18" fmla="*/ 64346 w 1202590"/>
              <a:gd name="connsiteY18" fmla="*/ 1954106 h 2343573"/>
              <a:gd name="connsiteX19" fmla="*/ 54186 w 1202590"/>
              <a:gd name="connsiteY19" fmla="*/ 1933786 h 2343573"/>
              <a:gd name="connsiteX20" fmla="*/ 37253 w 1202590"/>
              <a:gd name="connsiteY20" fmla="*/ 1893146 h 2343573"/>
              <a:gd name="connsiteX21" fmla="*/ 23706 w 1202590"/>
              <a:gd name="connsiteY21" fmla="*/ 1855893 h 2343573"/>
              <a:gd name="connsiteX22" fmla="*/ 16933 w 1202590"/>
              <a:gd name="connsiteY22" fmla="*/ 1791546 h 2343573"/>
              <a:gd name="connsiteX23" fmla="*/ 13546 w 1202590"/>
              <a:gd name="connsiteY23" fmla="*/ 1781386 h 2343573"/>
              <a:gd name="connsiteX24" fmla="*/ 6773 w 1202590"/>
              <a:gd name="connsiteY24" fmla="*/ 1720426 h 2343573"/>
              <a:gd name="connsiteX25" fmla="*/ 3386 w 1202590"/>
              <a:gd name="connsiteY25" fmla="*/ 1706880 h 2343573"/>
              <a:gd name="connsiteX26" fmla="*/ 0 w 1202590"/>
              <a:gd name="connsiteY26" fmla="*/ 1683173 h 2343573"/>
              <a:gd name="connsiteX27" fmla="*/ 10160 w 1202590"/>
              <a:gd name="connsiteY27" fmla="*/ 1544320 h 2343573"/>
              <a:gd name="connsiteX28" fmla="*/ 13546 w 1202590"/>
              <a:gd name="connsiteY28" fmla="*/ 1530773 h 2343573"/>
              <a:gd name="connsiteX29" fmla="*/ 20320 w 1202590"/>
              <a:gd name="connsiteY29" fmla="*/ 1517226 h 2343573"/>
              <a:gd name="connsiteX30" fmla="*/ 30480 w 1202590"/>
              <a:gd name="connsiteY30" fmla="*/ 1503680 h 2343573"/>
              <a:gd name="connsiteX31" fmla="*/ 44026 w 1202590"/>
              <a:gd name="connsiteY31" fmla="*/ 1469813 h 2343573"/>
              <a:gd name="connsiteX32" fmla="*/ 50800 w 1202590"/>
              <a:gd name="connsiteY32" fmla="*/ 1442720 h 2343573"/>
              <a:gd name="connsiteX33" fmla="*/ 60960 w 1202590"/>
              <a:gd name="connsiteY33" fmla="*/ 1425786 h 2343573"/>
              <a:gd name="connsiteX34" fmla="*/ 74506 w 1202590"/>
              <a:gd name="connsiteY34" fmla="*/ 1408853 h 2343573"/>
              <a:gd name="connsiteX35" fmla="*/ 94826 w 1202590"/>
              <a:gd name="connsiteY35" fmla="*/ 1364826 h 2343573"/>
              <a:gd name="connsiteX36" fmla="*/ 118533 w 1202590"/>
              <a:gd name="connsiteY36" fmla="*/ 1334346 h 2343573"/>
              <a:gd name="connsiteX37" fmla="*/ 128693 w 1202590"/>
              <a:gd name="connsiteY37" fmla="*/ 1317413 h 2343573"/>
              <a:gd name="connsiteX38" fmla="*/ 152400 w 1202590"/>
              <a:gd name="connsiteY38" fmla="*/ 1303866 h 2343573"/>
              <a:gd name="connsiteX39" fmla="*/ 169333 w 1202590"/>
              <a:gd name="connsiteY39" fmla="*/ 1286933 h 2343573"/>
              <a:gd name="connsiteX40" fmla="*/ 186266 w 1202590"/>
              <a:gd name="connsiteY40" fmla="*/ 1273386 h 2343573"/>
              <a:gd name="connsiteX41" fmla="*/ 206586 w 1202590"/>
              <a:gd name="connsiteY41" fmla="*/ 1239520 h 2343573"/>
              <a:gd name="connsiteX42" fmla="*/ 216746 w 1202590"/>
              <a:gd name="connsiteY42" fmla="*/ 1225973 h 2343573"/>
              <a:gd name="connsiteX43" fmla="*/ 237066 w 1202590"/>
              <a:gd name="connsiteY43" fmla="*/ 1185333 h 2343573"/>
              <a:gd name="connsiteX44" fmla="*/ 250613 w 1202590"/>
              <a:gd name="connsiteY44" fmla="*/ 1165013 h 2343573"/>
              <a:gd name="connsiteX45" fmla="*/ 274320 w 1202590"/>
              <a:gd name="connsiteY45" fmla="*/ 1141306 h 2343573"/>
              <a:gd name="connsiteX46" fmla="*/ 291253 w 1202590"/>
              <a:gd name="connsiteY46" fmla="*/ 1120986 h 2343573"/>
              <a:gd name="connsiteX47" fmla="*/ 325120 w 1202590"/>
              <a:gd name="connsiteY47" fmla="*/ 1087120 h 2343573"/>
              <a:gd name="connsiteX48" fmla="*/ 338666 w 1202590"/>
              <a:gd name="connsiteY48" fmla="*/ 1073573 h 2343573"/>
              <a:gd name="connsiteX49" fmla="*/ 358986 w 1202590"/>
              <a:gd name="connsiteY49" fmla="*/ 1043093 h 2343573"/>
              <a:gd name="connsiteX50" fmla="*/ 386080 w 1202590"/>
              <a:gd name="connsiteY50" fmla="*/ 1019386 h 2343573"/>
              <a:gd name="connsiteX51" fmla="*/ 389466 w 1202590"/>
              <a:gd name="connsiteY51" fmla="*/ 1009226 h 2343573"/>
              <a:gd name="connsiteX52" fmla="*/ 430106 w 1202590"/>
              <a:gd name="connsiteY52" fmla="*/ 978746 h 2343573"/>
              <a:gd name="connsiteX53" fmla="*/ 447040 w 1202590"/>
              <a:gd name="connsiteY53" fmla="*/ 958426 h 2343573"/>
              <a:gd name="connsiteX54" fmla="*/ 463973 w 1202590"/>
              <a:gd name="connsiteY54" fmla="*/ 938106 h 2343573"/>
              <a:gd name="connsiteX55" fmla="*/ 480906 w 1202590"/>
              <a:gd name="connsiteY55" fmla="*/ 927946 h 2343573"/>
              <a:gd name="connsiteX56" fmla="*/ 491066 w 1202590"/>
              <a:gd name="connsiteY56" fmla="*/ 917786 h 2343573"/>
              <a:gd name="connsiteX57" fmla="*/ 504613 w 1202590"/>
              <a:gd name="connsiteY57" fmla="*/ 911013 h 2343573"/>
              <a:gd name="connsiteX58" fmla="*/ 524933 w 1202590"/>
              <a:gd name="connsiteY58" fmla="*/ 897466 h 2343573"/>
              <a:gd name="connsiteX59" fmla="*/ 541866 w 1202590"/>
              <a:gd name="connsiteY59" fmla="*/ 883920 h 2343573"/>
              <a:gd name="connsiteX60" fmla="*/ 552026 w 1202590"/>
              <a:gd name="connsiteY60" fmla="*/ 873760 h 2343573"/>
              <a:gd name="connsiteX61" fmla="*/ 572346 w 1202590"/>
              <a:gd name="connsiteY61" fmla="*/ 860213 h 2343573"/>
              <a:gd name="connsiteX62" fmla="*/ 582506 w 1202590"/>
              <a:gd name="connsiteY62" fmla="*/ 856826 h 2343573"/>
              <a:gd name="connsiteX63" fmla="*/ 609600 w 1202590"/>
              <a:gd name="connsiteY63" fmla="*/ 843280 h 2343573"/>
              <a:gd name="connsiteX64" fmla="*/ 636693 w 1202590"/>
              <a:gd name="connsiteY64" fmla="*/ 826346 h 2343573"/>
              <a:gd name="connsiteX65" fmla="*/ 660400 w 1202590"/>
              <a:gd name="connsiteY65" fmla="*/ 812800 h 2343573"/>
              <a:gd name="connsiteX66" fmla="*/ 677333 w 1202590"/>
              <a:gd name="connsiteY66" fmla="*/ 799253 h 2343573"/>
              <a:gd name="connsiteX67" fmla="*/ 687493 w 1202590"/>
              <a:gd name="connsiteY67" fmla="*/ 795866 h 2343573"/>
              <a:gd name="connsiteX68" fmla="*/ 704426 w 1202590"/>
              <a:gd name="connsiteY68" fmla="*/ 789093 h 2343573"/>
              <a:gd name="connsiteX69" fmla="*/ 717973 w 1202590"/>
              <a:gd name="connsiteY69" fmla="*/ 775546 h 2343573"/>
              <a:gd name="connsiteX70" fmla="*/ 741680 w 1202590"/>
              <a:gd name="connsiteY70" fmla="*/ 748453 h 2343573"/>
              <a:gd name="connsiteX71" fmla="*/ 772160 w 1202590"/>
              <a:gd name="connsiteY71" fmla="*/ 721360 h 2343573"/>
              <a:gd name="connsiteX72" fmla="*/ 789093 w 1202590"/>
              <a:gd name="connsiteY72" fmla="*/ 690880 h 2343573"/>
              <a:gd name="connsiteX73" fmla="*/ 799253 w 1202590"/>
              <a:gd name="connsiteY73" fmla="*/ 684106 h 2343573"/>
              <a:gd name="connsiteX74" fmla="*/ 812800 w 1202590"/>
              <a:gd name="connsiteY74" fmla="*/ 660400 h 2343573"/>
              <a:gd name="connsiteX75" fmla="*/ 819573 w 1202590"/>
              <a:gd name="connsiteY75" fmla="*/ 653626 h 2343573"/>
              <a:gd name="connsiteX76" fmla="*/ 843280 w 1202590"/>
              <a:gd name="connsiteY76" fmla="*/ 623146 h 2343573"/>
              <a:gd name="connsiteX77" fmla="*/ 860213 w 1202590"/>
              <a:gd name="connsiteY77" fmla="*/ 599440 h 2343573"/>
              <a:gd name="connsiteX78" fmla="*/ 873760 w 1202590"/>
              <a:gd name="connsiteY78" fmla="*/ 589280 h 2343573"/>
              <a:gd name="connsiteX79" fmla="*/ 897466 w 1202590"/>
              <a:gd name="connsiteY79" fmla="*/ 562186 h 2343573"/>
              <a:gd name="connsiteX80" fmla="*/ 914400 w 1202590"/>
              <a:gd name="connsiteY80" fmla="*/ 545253 h 2343573"/>
              <a:gd name="connsiteX81" fmla="*/ 938106 w 1202590"/>
              <a:gd name="connsiteY81" fmla="*/ 528320 h 2343573"/>
              <a:gd name="connsiteX82" fmla="*/ 951653 w 1202590"/>
              <a:gd name="connsiteY82" fmla="*/ 518160 h 2343573"/>
              <a:gd name="connsiteX83" fmla="*/ 961813 w 1202590"/>
              <a:gd name="connsiteY83" fmla="*/ 511386 h 2343573"/>
              <a:gd name="connsiteX84" fmla="*/ 971973 w 1202590"/>
              <a:gd name="connsiteY84" fmla="*/ 501226 h 2343573"/>
              <a:gd name="connsiteX85" fmla="*/ 988906 w 1202590"/>
              <a:gd name="connsiteY85" fmla="*/ 497840 h 2343573"/>
              <a:gd name="connsiteX86" fmla="*/ 1019386 w 1202590"/>
              <a:gd name="connsiteY86" fmla="*/ 484293 h 2343573"/>
              <a:gd name="connsiteX87" fmla="*/ 1032933 w 1202590"/>
              <a:gd name="connsiteY87" fmla="*/ 474133 h 2343573"/>
              <a:gd name="connsiteX88" fmla="*/ 1043093 w 1202590"/>
              <a:gd name="connsiteY88" fmla="*/ 467360 h 2343573"/>
              <a:gd name="connsiteX89" fmla="*/ 1060026 w 1202590"/>
              <a:gd name="connsiteY89" fmla="*/ 453813 h 2343573"/>
              <a:gd name="connsiteX90" fmla="*/ 1070186 w 1202590"/>
              <a:gd name="connsiteY90" fmla="*/ 450426 h 2343573"/>
              <a:gd name="connsiteX91" fmla="*/ 1093893 w 1202590"/>
              <a:gd name="connsiteY91" fmla="*/ 433493 h 2343573"/>
              <a:gd name="connsiteX92" fmla="*/ 1127760 w 1202590"/>
              <a:gd name="connsiteY92" fmla="*/ 406400 h 2343573"/>
              <a:gd name="connsiteX93" fmla="*/ 1137920 w 1202590"/>
              <a:gd name="connsiteY93" fmla="*/ 372533 h 2343573"/>
              <a:gd name="connsiteX94" fmla="*/ 1144693 w 1202590"/>
              <a:gd name="connsiteY94" fmla="*/ 281093 h 2343573"/>
              <a:gd name="connsiteX95" fmla="*/ 1154853 w 1202590"/>
              <a:gd name="connsiteY95" fmla="*/ 240453 h 2343573"/>
              <a:gd name="connsiteX96" fmla="*/ 1168400 w 1202590"/>
              <a:gd name="connsiteY96" fmla="*/ 220133 h 2343573"/>
              <a:gd name="connsiteX97" fmla="*/ 1175173 w 1202590"/>
              <a:gd name="connsiteY97" fmla="*/ 186266 h 2343573"/>
              <a:gd name="connsiteX98" fmla="*/ 1185333 w 1202590"/>
              <a:gd name="connsiteY98" fmla="*/ 159173 h 2343573"/>
              <a:gd name="connsiteX99" fmla="*/ 1188720 w 1202590"/>
              <a:gd name="connsiteY99" fmla="*/ 125306 h 2343573"/>
              <a:gd name="connsiteX100" fmla="*/ 1198880 w 1202590"/>
              <a:gd name="connsiteY100" fmla="*/ 108373 h 2343573"/>
              <a:gd name="connsiteX101" fmla="*/ 1202266 w 1202590"/>
              <a:gd name="connsiteY101" fmla="*/ 0 h 2343573"/>
              <a:gd name="connsiteX0" fmla="*/ 243840 w 1202590"/>
              <a:gd name="connsiteY0" fmla="*/ 2343573 h 2345939"/>
              <a:gd name="connsiteX1" fmla="*/ 239992 w 1202590"/>
              <a:gd name="connsiteY1" fmla="*/ 2338279 h 2345939"/>
              <a:gd name="connsiteX2" fmla="*/ 203200 w 1202590"/>
              <a:gd name="connsiteY2" fmla="*/ 2258906 h 2345939"/>
              <a:gd name="connsiteX3" fmla="*/ 193040 w 1202590"/>
              <a:gd name="connsiteY3" fmla="*/ 2241973 h 2345939"/>
              <a:gd name="connsiteX4" fmla="*/ 189653 w 1202590"/>
              <a:gd name="connsiteY4" fmla="*/ 2231813 h 2345939"/>
              <a:gd name="connsiteX5" fmla="*/ 179493 w 1202590"/>
              <a:gd name="connsiteY5" fmla="*/ 2218266 h 2345939"/>
              <a:gd name="connsiteX6" fmla="*/ 162560 w 1202590"/>
              <a:gd name="connsiteY6" fmla="*/ 2181013 h 2345939"/>
              <a:gd name="connsiteX7" fmla="*/ 149013 w 1202590"/>
              <a:gd name="connsiteY7" fmla="*/ 2147146 h 2345939"/>
              <a:gd name="connsiteX8" fmla="*/ 145626 w 1202590"/>
              <a:gd name="connsiteY8" fmla="*/ 2130213 h 2345939"/>
              <a:gd name="connsiteX9" fmla="*/ 138853 w 1202590"/>
              <a:gd name="connsiteY9" fmla="*/ 2116666 h 2345939"/>
              <a:gd name="connsiteX10" fmla="*/ 125306 w 1202590"/>
              <a:gd name="connsiteY10" fmla="*/ 2086186 h 2345939"/>
              <a:gd name="connsiteX11" fmla="*/ 121920 w 1202590"/>
              <a:gd name="connsiteY11" fmla="*/ 2072640 h 2345939"/>
              <a:gd name="connsiteX12" fmla="*/ 111760 w 1202590"/>
              <a:gd name="connsiteY12" fmla="*/ 2055706 h 2345939"/>
              <a:gd name="connsiteX13" fmla="*/ 94826 w 1202590"/>
              <a:gd name="connsiteY13" fmla="*/ 2011680 h 2345939"/>
              <a:gd name="connsiteX14" fmla="*/ 91440 w 1202590"/>
              <a:gd name="connsiteY14" fmla="*/ 1994746 h 2345939"/>
              <a:gd name="connsiteX15" fmla="*/ 81280 w 1202590"/>
              <a:gd name="connsiteY15" fmla="*/ 1981200 h 2345939"/>
              <a:gd name="connsiteX16" fmla="*/ 71120 w 1202590"/>
              <a:gd name="connsiteY16" fmla="*/ 1964266 h 2345939"/>
              <a:gd name="connsiteX17" fmla="*/ 64346 w 1202590"/>
              <a:gd name="connsiteY17" fmla="*/ 1954106 h 2345939"/>
              <a:gd name="connsiteX18" fmla="*/ 54186 w 1202590"/>
              <a:gd name="connsiteY18" fmla="*/ 1933786 h 2345939"/>
              <a:gd name="connsiteX19" fmla="*/ 37253 w 1202590"/>
              <a:gd name="connsiteY19" fmla="*/ 1893146 h 2345939"/>
              <a:gd name="connsiteX20" fmla="*/ 23706 w 1202590"/>
              <a:gd name="connsiteY20" fmla="*/ 1855893 h 2345939"/>
              <a:gd name="connsiteX21" fmla="*/ 16933 w 1202590"/>
              <a:gd name="connsiteY21" fmla="*/ 1791546 h 2345939"/>
              <a:gd name="connsiteX22" fmla="*/ 13546 w 1202590"/>
              <a:gd name="connsiteY22" fmla="*/ 1781386 h 2345939"/>
              <a:gd name="connsiteX23" fmla="*/ 6773 w 1202590"/>
              <a:gd name="connsiteY23" fmla="*/ 1720426 h 2345939"/>
              <a:gd name="connsiteX24" fmla="*/ 3386 w 1202590"/>
              <a:gd name="connsiteY24" fmla="*/ 1706880 h 2345939"/>
              <a:gd name="connsiteX25" fmla="*/ 0 w 1202590"/>
              <a:gd name="connsiteY25" fmla="*/ 1683173 h 2345939"/>
              <a:gd name="connsiteX26" fmla="*/ 10160 w 1202590"/>
              <a:gd name="connsiteY26" fmla="*/ 1544320 h 2345939"/>
              <a:gd name="connsiteX27" fmla="*/ 13546 w 1202590"/>
              <a:gd name="connsiteY27" fmla="*/ 1530773 h 2345939"/>
              <a:gd name="connsiteX28" fmla="*/ 20320 w 1202590"/>
              <a:gd name="connsiteY28" fmla="*/ 1517226 h 2345939"/>
              <a:gd name="connsiteX29" fmla="*/ 30480 w 1202590"/>
              <a:gd name="connsiteY29" fmla="*/ 1503680 h 2345939"/>
              <a:gd name="connsiteX30" fmla="*/ 44026 w 1202590"/>
              <a:gd name="connsiteY30" fmla="*/ 1469813 h 2345939"/>
              <a:gd name="connsiteX31" fmla="*/ 50800 w 1202590"/>
              <a:gd name="connsiteY31" fmla="*/ 1442720 h 2345939"/>
              <a:gd name="connsiteX32" fmla="*/ 60960 w 1202590"/>
              <a:gd name="connsiteY32" fmla="*/ 1425786 h 2345939"/>
              <a:gd name="connsiteX33" fmla="*/ 74506 w 1202590"/>
              <a:gd name="connsiteY33" fmla="*/ 1408853 h 2345939"/>
              <a:gd name="connsiteX34" fmla="*/ 94826 w 1202590"/>
              <a:gd name="connsiteY34" fmla="*/ 1364826 h 2345939"/>
              <a:gd name="connsiteX35" fmla="*/ 118533 w 1202590"/>
              <a:gd name="connsiteY35" fmla="*/ 1334346 h 2345939"/>
              <a:gd name="connsiteX36" fmla="*/ 128693 w 1202590"/>
              <a:gd name="connsiteY36" fmla="*/ 1317413 h 2345939"/>
              <a:gd name="connsiteX37" fmla="*/ 152400 w 1202590"/>
              <a:gd name="connsiteY37" fmla="*/ 1303866 h 2345939"/>
              <a:gd name="connsiteX38" fmla="*/ 169333 w 1202590"/>
              <a:gd name="connsiteY38" fmla="*/ 1286933 h 2345939"/>
              <a:gd name="connsiteX39" fmla="*/ 186266 w 1202590"/>
              <a:gd name="connsiteY39" fmla="*/ 1273386 h 2345939"/>
              <a:gd name="connsiteX40" fmla="*/ 206586 w 1202590"/>
              <a:gd name="connsiteY40" fmla="*/ 1239520 h 2345939"/>
              <a:gd name="connsiteX41" fmla="*/ 216746 w 1202590"/>
              <a:gd name="connsiteY41" fmla="*/ 1225973 h 2345939"/>
              <a:gd name="connsiteX42" fmla="*/ 237066 w 1202590"/>
              <a:gd name="connsiteY42" fmla="*/ 1185333 h 2345939"/>
              <a:gd name="connsiteX43" fmla="*/ 250613 w 1202590"/>
              <a:gd name="connsiteY43" fmla="*/ 1165013 h 2345939"/>
              <a:gd name="connsiteX44" fmla="*/ 274320 w 1202590"/>
              <a:gd name="connsiteY44" fmla="*/ 1141306 h 2345939"/>
              <a:gd name="connsiteX45" fmla="*/ 291253 w 1202590"/>
              <a:gd name="connsiteY45" fmla="*/ 1120986 h 2345939"/>
              <a:gd name="connsiteX46" fmla="*/ 325120 w 1202590"/>
              <a:gd name="connsiteY46" fmla="*/ 1087120 h 2345939"/>
              <a:gd name="connsiteX47" fmla="*/ 338666 w 1202590"/>
              <a:gd name="connsiteY47" fmla="*/ 1073573 h 2345939"/>
              <a:gd name="connsiteX48" fmla="*/ 358986 w 1202590"/>
              <a:gd name="connsiteY48" fmla="*/ 1043093 h 2345939"/>
              <a:gd name="connsiteX49" fmla="*/ 386080 w 1202590"/>
              <a:gd name="connsiteY49" fmla="*/ 1019386 h 2345939"/>
              <a:gd name="connsiteX50" fmla="*/ 389466 w 1202590"/>
              <a:gd name="connsiteY50" fmla="*/ 1009226 h 2345939"/>
              <a:gd name="connsiteX51" fmla="*/ 430106 w 1202590"/>
              <a:gd name="connsiteY51" fmla="*/ 978746 h 2345939"/>
              <a:gd name="connsiteX52" fmla="*/ 447040 w 1202590"/>
              <a:gd name="connsiteY52" fmla="*/ 958426 h 2345939"/>
              <a:gd name="connsiteX53" fmla="*/ 463973 w 1202590"/>
              <a:gd name="connsiteY53" fmla="*/ 938106 h 2345939"/>
              <a:gd name="connsiteX54" fmla="*/ 480906 w 1202590"/>
              <a:gd name="connsiteY54" fmla="*/ 927946 h 2345939"/>
              <a:gd name="connsiteX55" fmla="*/ 491066 w 1202590"/>
              <a:gd name="connsiteY55" fmla="*/ 917786 h 2345939"/>
              <a:gd name="connsiteX56" fmla="*/ 504613 w 1202590"/>
              <a:gd name="connsiteY56" fmla="*/ 911013 h 2345939"/>
              <a:gd name="connsiteX57" fmla="*/ 524933 w 1202590"/>
              <a:gd name="connsiteY57" fmla="*/ 897466 h 2345939"/>
              <a:gd name="connsiteX58" fmla="*/ 541866 w 1202590"/>
              <a:gd name="connsiteY58" fmla="*/ 883920 h 2345939"/>
              <a:gd name="connsiteX59" fmla="*/ 552026 w 1202590"/>
              <a:gd name="connsiteY59" fmla="*/ 873760 h 2345939"/>
              <a:gd name="connsiteX60" fmla="*/ 572346 w 1202590"/>
              <a:gd name="connsiteY60" fmla="*/ 860213 h 2345939"/>
              <a:gd name="connsiteX61" fmla="*/ 582506 w 1202590"/>
              <a:gd name="connsiteY61" fmla="*/ 856826 h 2345939"/>
              <a:gd name="connsiteX62" fmla="*/ 609600 w 1202590"/>
              <a:gd name="connsiteY62" fmla="*/ 843280 h 2345939"/>
              <a:gd name="connsiteX63" fmla="*/ 636693 w 1202590"/>
              <a:gd name="connsiteY63" fmla="*/ 826346 h 2345939"/>
              <a:gd name="connsiteX64" fmla="*/ 660400 w 1202590"/>
              <a:gd name="connsiteY64" fmla="*/ 812800 h 2345939"/>
              <a:gd name="connsiteX65" fmla="*/ 677333 w 1202590"/>
              <a:gd name="connsiteY65" fmla="*/ 799253 h 2345939"/>
              <a:gd name="connsiteX66" fmla="*/ 687493 w 1202590"/>
              <a:gd name="connsiteY66" fmla="*/ 795866 h 2345939"/>
              <a:gd name="connsiteX67" fmla="*/ 704426 w 1202590"/>
              <a:gd name="connsiteY67" fmla="*/ 789093 h 2345939"/>
              <a:gd name="connsiteX68" fmla="*/ 717973 w 1202590"/>
              <a:gd name="connsiteY68" fmla="*/ 775546 h 2345939"/>
              <a:gd name="connsiteX69" fmla="*/ 741680 w 1202590"/>
              <a:gd name="connsiteY69" fmla="*/ 748453 h 2345939"/>
              <a:gd name="connsiteX70" fmla="*/ 772160 w 1202590"/>
              <a:gd name="connsiteY70" fmla="*/ 721360 h 2345939"/>
              <a:gd name="connsiteX71" fmla="*/ 789093 w 1202590"/>
              <a:gd name="connsiteY71" fmla="*/ 690880 h 2345939"/>
              <a:gd name="connsiteX72" fmla="*/ 799253 w 1202590"/>
              <a:gd name="connsiteY72" fmla="*/ 684106 h 2345939"/>
              <a:gd name="connsiteX73" fmla="*/ 812800 w 1202590"/>
              <a:gd name="connsiteY73" fmla="*/ 660400 h 2345939"/>
              <a:gd name="connsiteX74" fmla="*/ 819573 w 1202590"/>
              <a:gd name="connsiteY74" fmla="*/ 653626 h 2345939"/>
              <a:gd name="connsiteX75" fmla="*/ 843280 w 1202590"/>
              <a:gd name="connsiteY75" fmla="*/ 623146 h 2345939"/>
              <a:gd name="connsiteX76" fmla="*/ 860213 w 1202590"/>
              <a:gd name="connsiteY76" fmla="*/ 599440 h 2345939"/>
              <a:gd name="connsiteX77" fmla="*/ 873760 w 1202590"/>
              <a:gd name="connsiteY77" fmla="*/ 589280 h 2345939"/>
              <a:gd name="connsiteX78" fmla="*/ 897466 w 1202590"/>
              <a:gd name="connsiteY78" fmla="*/ 562186 h 2345939"/>
              <a:gd name="connsiteX79" fmla="*/ 914400 w 1202590"/>
              <a:gd name="connsiteY79" fmla="*/ 545253 h 2345939"/>
              <a:gd name="connsiteX80" fmla="*/ 938106 w 1202590"/>
              <a:gd name="connsiteY80" fmla="*/ 528320 h 2345939"/>
              <a:gd name="connsiteX81" fmla="*/ 951653 w 1202590"/>
              <a:gd name="connsiteY81" fmla="*/ 518160 h 2345939"/>
              <a:gd name="connsiteX82" fmla="*/ 961813 w 1202590"/>
              <a:gd name="connsiteY82" fmla="*/ 511386 h 2345939"/>
              <a:gd name="connsiteX83" fmla="*/ 971973 w 1202590"/>
              <a:gd name="connsiteY83" fmla="*/ 501226 h 2345939"/>
              <a:gd name="connsiteX84" fmla="*/ 988906 w 1202590"/>
              <a:gd name="connsiteY84" fmla="*/ 497840 h 2345939"/>
              <a:gd name="connsiteX85" fmla="*/ 1019386 w 1202590"/>
              <a:gd name="connsiteY85" fmla="*/ 484293 h 2345939"/>
              <a:gd name="connsiteX86" fmla="*/ 1032933 w 1202590"/>
              <a:gd name="connsiteY86" fmla="*/ 474133 h 2345939"/>
              <a:gd name="connsiteX87" fmla="*/ 1043093 w 1202590"/>
              <a:gd name="connsiteY87" fmla="*/ 467360 h 2345939"/>
              <a:gd name="connsiteX88" fmla="*/ 1060026 w 1202590"/>
              <a:gd name="connsiteY88" fmla="*/ 453813 h 2345939"/>
              <a:gd name="connsiteX89" fmla="*/ 1070186 w 1202590"/>
              <a:gd name="connsiteY89" fmla="*/ 450426 h 2345939"/>
              <a:gd name="connsiteX90" fmla="*/ 1093893 w 1202590"/>
              <a:gd name="connsiteY90" fmla="*/ 433493 h 2345939"/>
              <a:gd name="connsiteX91" fmla="*/ 1127760 w 1202590"/>
              <a:gd name="connsiteY91" fmla="*/ 406400 h 2345939"/>
              <a:gd name="connsiteX92" fmla="*/ 1137920 w 1202590"/>
              <a:gd name="connsiteY92" fmla="*/ 372533 h 2345939"/>
              <a:gd name="connsiteX93" fmla="*/ 1144693 w 1202590"/>
              <a:gd name="connsiteY93" fmla="*/ 281093 h 2345939"/>
              <a:gd name="connsiteX94" fmla="*/ 1154853 w 1202590"/>
              <a:gd name="connsiteY94" fmla="*/ 240453 h 2345939"/>
              <a:gd name="connsiteX95" fmla="*/ 1168400 w 1202590"/>
              <a:gd name="connsiteY95" fmla="*/ 220133 h 2345939"/>
              <a:gd name="connsiteX96" fmla="*/ 1175173 w 1202590"/>
              <a:gd name="connsiteY96" fmla="*/ 186266 h 2345939"/>
              <a:gd name="connsiteX97" fmla="*/ 1185333 w 1202590"/>
              <a:gd name="connsiteY97" fmla="*/ 159173 h 2345939"/>
              <a:gd name="connsiteX98" fmla="*/ 1188720 w 1202590"/>
              <a:gd name="connsiteY98" fmla="*/ 125306 h 2345939"/>
              <a:gd name="connsiteX99" fmla="*/ 1198880 w 1202590"/>
              <a:gd name="connsiteY99" fmla="*/ 108373 h 2345939"/>
              <a:gd name="connsiteX100" fmla="*/ 1202266 w 1202590"/>
              <a:gd name="connsiteY100" fmla="*/ 0 h 2345939"/>
              <a:gd name="connsiteX0" fmla="*/ 243840 w 1202590"/>
              <a:gd name="connsiteY0" fmla="*/ 2343573 h 2343573"/>
              <a:gd name="connsiteX1" fmla="*/ 203200 w 1202590"/>
              <a:gd name="connsiteY1" fmla="*/ 2258906 h 2343573"/>
              <a:gd name="connsiteX2" fmla="*/ 193040 w 1202590"/>
              <a:gd name="connsiteY2" fmla="*/ 2241973 h 2343573"/>
              <a:gd name="connsiteX3" fmla="*/ 189653 w 1202590"/>
              <a:gd name="connsiteY3" fmla="*/ 2231813 h 2343573"/>
              <a:gd name="connsiteX4" fmla="*/ 179493 w 1202590"/>
              <a:gd name="connsiteY4" fmla="*/ 2218266 h 2343573"/>
              <a:gd name="connsiteX5" fmla="*/ 162560 w 1202590"/>
              <a:gd name="connsiteY5" fmla="*/ 2181013 h 2343573"/>
              <a:gd name="connsiteX6" fmla="*/ 149013 w 1202590"/>
              <a:gd name="connsiteY6" fmla="*/ 2147146 h 2343573"/>
              <a:gd name="connsiteX7" fmla="*/ 145626 w 1202590"/>
              <a:gd name="connsiteY7" fmla="*/ 2130213 h 2343573"/>
              <a:gd name="connsiteX8" fmla="*/ 138853 w 1202590"/>
              <a:gd name="connsiteY8" fmla="*/ 2116666 h 2343573"/>
              <a:gd name="connsiteX9" fmla="*/ 125306 w 1202590"/>
              <a:gd name="connsiteY9" fmla="*/ 2086186 h 2343573"/>
              <a:gd name="connsiteX10" fmla="*/ 121920 w 1202590"/>
              <a:gd name="connsiteY10" fmla="*/ 2072640 h 2343573"/>
              <a:gd name="connsiteX11" fmla="*/ 111760 w 1202590"/>
              <a:gd name="connsiteY11" fmla="*/ 2055706 h 2343573"/>
              <a:gd name="connsiteX12" fmla="*/ 94826 w 1202590"/>
              <a:gd name="connsiteY12" fmla="*/ 2011680 h 2343573"/>
              <a:gd name="connsiteX13" fmla="*/ 91440 w 1202590"/>
              <a:gd name="connsiteY13" fmla="*/ 1994746 h 2343573"/>
              <a:gd name="connsiteX14" fmla="*/ 81280 w 1202590"/>
              <a:gd name="connsiteY14" fmla="*/ 1981200 h 2343573"/>
              <a:gd name="connsiteX15" fmla="*/ 71120 w 1202590"/>
              <a:gd name="connsiteY15" fmla="*/ 1964266 h 2343573"/>
              <a:gd name="connsiteX16" fmla="*/ 64346 w 1202590"/>
              <a:gd name="connsiteY16" fmla="*/ 1954106 h 2343573"/>
              <a:gd name="connsiteX17" fmla="*/ 54186 w 1202590"/>
              <a:gd name="connsiteY17" fmla="*/ 1933786 h 2343573"/>
              <a:gd name="connsiteX18" fmla="*/ 37253 w 1202590"/>
              <a:gd name="connsiteY18" fmla="*/ 1893146 h 2343573"/>
              <a:gd name="connsiteX19" fmla="*/ 23706 w 1202590"/>
              <a:gd name="connsiteY19" fmla="*/ 1855893 h 2343573"/>
              <a:gd name="connsiteX20" fmla="*/ 16933 w 1202590"/>
              <a:gd name="connsiteY20" fmla="*/ 1791546 h 2343573"/>
              <a:gd name="connsiteX21" fmla="*/ 13546 w 1202590"/>
              <a:gd name="connsiteY21" fmla="*/ 1781386 h 2343573"/>
              <a:gd name="connsiteX22" fmla="*/ 6773 w 1202590"/>
              <a:gd name="connsiteY22" fmla="*/ 1720426 h 2343573"/>
              <a:gd name="connsiteX23" fmla="*/ 3386 w 1202590"/>
              <a:gd name="connsiteY23" fmla="*/ 1706880 h 2343573"/>
              <a:gd name="connsiteX24" fmla="*/ 0 w 1202590"/>
              <a:gd name="connsiteY24" fmla="*/ 1683173 h 2343573"/>
              <a:gd name="connsiteX25" fmla="*/ 10160 w 1202590"/>
              <a:gd name="connsiteY25" fmla="*/ 1544320 h 2343573"/>
              <a:gd name="connsiteX26" fmla="*/ 13546 w 1202590"/>
              <a:gd name="connsiteY26" fmla="*/ 1530773 h 2343573"/>
              <a:gd name="connsiteX27" fmla="*/ 20320 w 1202590"/>
              <a:gd name="connsiteY27" fmla="*/ 1517226 h 2343573"/>
              <a:gd name="connsiteX28" fmla="*/ 30480 w 1202590"/>
              <a:gd name="connsiteY28" fmla="*/ 1503680 h 2343573"/>
              <a:gd name="connsiteX29" fmla="*/ 44026 w 1202590"/>
              <a:gd name="connsiteY29" fmla="*/ 1469813 h 2343573"/>
              <a:gd name="connsiteX30" fmla="*/ 50800 w 1202590"/>
              <a:gd name="connsiteY30" fmla="*/ 1442720 h 2343573"/>
              <a:gd name="connsiteX31" fmla="*/ 60960 w 1202590"/>
              <a:gd name="connsiteY31" fmla="*/ 1425786 h 2343573"/>
              <a:gd name="connsiteX32" fmla="*/ 74506 w 1202590"/>
              <a:gd name="connsiteY32" fmla="*/ 1408853 h 2343573"/>
              <a:gd name="connsiteX33" fmla="*/ 94826 w 1202590"/>
              <a:gd name="connsiteY33" fmla="*/ 1364826 h 2343573"/>
              <a:gd name="connsiteX34" fmla="*/ 118533 w 1202590"/>
              <a:gd name="connsiteY34" fmla="*/ 1334346 h 2343573"/>
              <a:gd name="connsiteX35" fmla="*/ 128693 w 1202590"/>
              <a:gd name="connsiteY35" fmla="*/ 1317413 h 2343573"/>
              <a:gd name="connsiteX36" fmla="*/ 152400 w 1202590"/>
              <a:gd name="connsiteY36" fmla="*/ 1303866 h 2343573"/>
              <a:gd name="connsiteX37" fmla="*/ 169333 w 1202590"/>
              <a:gd name="connsiteY37" fmla="*/ 1286933 h 2343573"/>
              <a:gd name="connsiteX38" fmla="*/ 186266 w 1202590"/>
              <a:gd name="connsiteY38" fmla="*/ 1273386 h 2343573"/>
              <a:gd name="connsiteX39" fmla="*/ 206586 w 1202590"/>
              <a:gd name="connsiteY39" fmla="*/ 1239520 h 2343573"/>
              <a:gd name="connsiteX40" fmla="*/ 216746 w 1202590"/>
              <a:gd name="connsiteY40" fmla="*/ 1225973 h 2343573"/>
              <a:gd name="connsiteX41" fmla="*/ 237066 w 1202590"/>
              <a:gd name="connsiteY41" fmla="*/ 1185333 h 2343573"/>
              <a:gd name="connsiteX42" fmla="*/ 250613 w 1202590"/>
              <a:gd name="connsiteY42" fmla="*/ 1165013 h 2343573"/>
              <a:gd name="connsiteX43" fmla="*/ 274320 w 1202590"/>
              <a:gd name="connsiteY43" fmla="*/ 1141306 h 2343573"/>
              <a:gd name="connsiteX44" fmla="*/ 291253 w 1202590"/>
              <a:gd name="connsiteY44" fmla="*/ 1120986 h 2343573"/>
              <a:gd name="connsiteX45" fmla="*/ 325120 w 1202590"/>
              <a:gd name="connsiteY45" fmla="*/ 1087120 h 2343573"/>
              <a:gd name="connsiteX46" fmla="*/ 338666 w 1202590"/>
              <a:gd name="connsiteY46" fmla="*/ 1073573 h 2343573"/>
              <a:gd name="connsiteX47" fmla="*/ 358986 w 1202590"/>
              <a:gd name="connsiteY47" fmla="*/ 1043093 h 2343573"/>
              <a:gd name="connsiteX48" fmla="*/ 386080 w 1202590"/>
              <a:gd name="connsiteY48" fmla="*/ 1019386 h 2343573"/>
              <a:gd name="connsiteX49" fmla="*/ 389466 w 1202590"/>
              <a:gd name="connsiteY49" fmla="*/ 1009226 h 2343573"/>
              <a:gd name="connsiteX50" fmla="*/ 430106 w 1202590"/>
              <a:gd name="connsiteY50" fmla="*/ 978746 h 2343573"/>
              <a:gd name="connsiteX51" fmla="*/ 447040 w 1202590"/>
              <a:gd name="connsiteY51" fmla="*/ 958426 h 2343573"/>
              <a:gd name="connsiteX52" fmla="*/ 463973 w 1202590"/>
              <a:gd name="connsiteY52" fmla="*/ 938106 h 2343573"/>
              <a:gd name="connsiteX53" fmla="*/ 480906 w 1202590"/>
              <a:gd name="connsiteY53" fmla="*/ 927946 h 2343573"/>
              <a:gd name="connsiteX54" fmla="*/ 491066 w 1202590"/>
              <a:gd name="connsiteY54" fmla="*/ 917786 h 2343573"/>
              <a:gd name="connsiteX55" fmla="*/ 504613 w 1202590"/>
              <a:gd name="connsiteY55" fmla="*/ 911013 h 2343573"/>
              <a:gd name="connsiteX56" fmla="*/ 524933 w 1202590"/>
              <a:gd name="connsiteY56" fmla="*/ 897466 h 2343573"/>
              <a:gd name="connsiteX57" fmla="*/ 541866 w 1202590"/>
              <a:gd name="connsiteY57" fmla="*/ 883920 h 2343573"/>
              <a:gd name="connsiteX58" fmla="*/ 552026 w 1202590"/>
              <a:gd name="connsiteY58" fmla="*/ 873760 h 2343573"/>
              <a:gd name="connsiteX59" fmla="*/ 572346 w 1202590"/>
              <a:gd name="connsiteY59" fmla="*/ 860213 h 2343573"/>
              <a:gd name="connsiteX60" fmla="*/ 582506 w 1202590"/>
              <a:gd name="connsiteY60" fmla="*/ 856826 h 2343573"/>
              <a:gd name="connsiteX61" fmla="*/ 609600 w 1202590"/>
              <a:gd name="connsiteY61" fmla="*/ 843280 h 2343573"/>
              <a:gd name="connsiteX62" fmla="*/ 636693 w 1202590"/>
              <a:gd name="connsiteY62" fmla="*/ 826346 h 2343573"/>
              <a:gd name="connsiteX63" fmla="*/ 660400 w 1202590"/>
              <a:gd name="connsiteY63" fmla="*/ 812800 h 2343573"/>
              <a:gd name="connsiteX64" fmla="*/ 677333 w 1202590"/>
              <a:gd name="connsiteY64" fmla="*/ 799253 h 2343573"/>
              <a:gd name="connsiteX65" fmla="*/ 687493 w 1202590"/>
              <a:gd name="connsiteY65" fmla="*/ 795866 h 2343573"/>
              <a:gd name="connsiteX66" fmla="*/ 704426 w 1202590"/>
              <a:gd name="connsiteY66" fmla="*/ 789093 h 2343573"/>
              <a:gd name="connsiteX67" fmla="*/ 717973 w 1202590"/>
              <a:gd name="connsiteY67" fmla="*/ 775546 h 2343573"/>
              <a:gd name="connsiteX68" fmla="*/ 741680 w 1202590"/>
              <a:gd name="connsiteY68" fmla="*/ 748453 h 2343573"/>
              <a:gd name="connsiteX69" fmla="*/ 772160 w 1202590"/>
              <a:gd name="connsiteY69" fmla="*/ 721360 h 2343573"/>
              <a:gd name="connsiteX70" fmla="*/ 789093 w 1202590"/>
              <a:gd name="connsiteY70" fmla="*/ 690880 h 2343573"/>
              <a:gd name="connsiteX71" fmla="*/ 799253 w 1202590"/>
              <a:gd name="connsiteY71" fmla="*/ 684106 h 2343573"/>
              <a:gd name="connsiteX72" fmla="*/ 812800 w 1202590"/>
              <a:gd name="connsiteY72" fmla="*/ 660400 h 2343573"/>
              <a:gd name="connsiteX73" fmla="*/ 819573 w 1202590"/>
              <a:gd name="connsiteY73" fmla="*/ 653626 h 2343573"/>
              <a:gd name="connsiteX74" fmla="*/ 843280 w 1202590"/>
              <a:gd name="connsiteY74" fmla="*/ 623146 h 2343573"/>
              <a:gd name="connsiteX75" fmla="*/ 860213 w 1202590"/>
              <a:gd name="connsiteY75" fmla="*/ 599440 h 2343573"/>
              <a:gd name="connsiteX76" fmla="*/ 873760 w 1202590"/>
              <a:gd name="connsiteY76" fmla="*/ 589280 h 2343573"/>
              <a:gd name="connsiteX77" fmla="*/ 897466 w 1202590"/>
              <a:gd name="connsiteY77" fmla="*/ 562186 h 2343573"/>
              <a:gd name="connsiteX78" fmla="*/ 914400 w 1202590"/>
              <a:gd name="connsiteY78" fmla="*/ 545253 h 2343573"/>
              <a:gd name="connsiteX79" fmla="*/ 938106 w 1202590"/>
              <a:gd name="connsiteY79" fmla="*/ 528320 h 2343573"/>
              <a:gd name="connsiteX80" fmla="*/ 951653 w 1202590"/>
              <a:gd name="connsiteY80" fmla="*/ 518160 h 2343573"/>
              <a:gd name="connsiteX81" fmla="*/ 961813 w 1202590"/>
              <a:gd name="connsiteY81" fmla="*/ 511386 h 2343573"/>
              <a:gd name="connsiteX82" fmla="*/ 971973 w 1202590"/>
              <a:gd name="connsiteY82" fmla="*/ 501226 h 2343573"/>
              <a:gd name="connsiteX83" fmla="*/ 988906 w 1202590"/>
              <a:gd name="connsiteY83" fmla="*/ 497840 h 2343573"/>
              <a:gd name="connsiteX84" fmla="*/ 1019386 w 1202590"/>
              <a:gd name="connsiteY84" fmla="*/ 484293 h 2343573"/>
              <a:gd name="connsiteX85" fmla="*/ 1032933 w 1202590"/>
              <a:gd name="connsiteY85" fmla="*/ 474133 h 2343573"/>
              <a:gd name="connsiteX86" fmla="*/ 1043093 w 1202590"/>
              <a:gd name="connsiteY86" fmla="*/ 467360 h 2343573"/>
              <a:gd name="connsiteX87" fmla="*/ 1060026 w 1202590"/>
              <a:gd name="connsiteY87" fmla="*/ 453813 h 2343573"/>
              <a:gd name="connsiteX88" fmla="*/ 1070186 w 1202590"/>
              <a:gd name="connsiteY88" fmla="*/ 450426 h 2343573"/>
              <a:gd name="connsiteX89" fmla="*/ 1093893 w 1202590"/>
              <a:gd name="connsiteY89" fmla="*/ 433493 h 2343573"/>
              <a:gd name="connsiteX90" fmla="*/ 1127760 w 1202590"/>
              <a:gd name="connsiteY90" fmla="*/ 406400 h 2343573"/>
              <a:gd name="connsiteX91" fmla="*/ 1137920 w 1202590"/>
              <a:gd name="connsiteY91" fmla="*/ 372533 h 2343573"/>
              <a:gd name="connsiteX92" fmla="*/ 1144693 w 1202590"/>
              <a:gd name="connsiteY92" fmla="*/ 281093 h 2343573"/>
              <a:gd name="connsiteX93" fmla="*/ 1154853 w 1202590"/>
              <a:gd name="connsiteY93" fmla="*/ 240453 h 2343573"/>
              <a:gd name="connsiteX94" fmla="*/ 1168400 w 1202590"/>
              <a:gd name="connsiteY94" fmla="*/ 220133 h 2343573"/>
              <a:gd name="connsiteX95" fmla="*/ 1175173 w 1202590"/>
              <a:gd name="connsiteY95" fmla="*/ 186266 h 2343573"/>
              <a:gd name="connsiteX96" fmla="*/ 1185333 w 1202590"/>
              <a:gd name="connsiteY96" fmla="*/ 159173 h 2343573"/>
              <a:gd name="connsiteX97" fmla="*/ 1188720 w 1202590"/>
              <a:gd name="connsiteY97" fmla="*/ 125306 h 2343573"/>
              <a:gd name="connsiteX98" fmla="*/ 1198880 w 1202590"/>
              <a:gd name="connsiteY98" fmla="*/ 108373 h 2343573"/>
              <a:gd name="connsiteX99" fmla="*/ 1202266 w 1202590"/>
              <a:gd name="connsiteY99" fmla="*/ 0 h 2343573"/>
              <a:gd name="connsiteX0" fmla="*/ 203200 w 1202590"/>
              <a:gd name="connsiteY0" fmla="*/ 2258906 h 2258906"/>
              <a:gd name="connsiteX1" fmla="*/ 193040 w 1202590"/>
              <a:gd name="connsiteY1" fmla="*/ 2241973 h 2258906"/>
              <a:gd name="connsiteX2" fmla="*/ 189653 w 1202590"/>
              <a:gd name="connsiteY2" fmla="*/ 2231813 h 2258906"/>
              <a:gd name="connsiteX3" fmla="*/ 179493 w 1202590"/>
              <a:gd name="connsiteY3" fmla="*/ 2218266 h 2258906"/>
              <a:gd name="connsiteX4" fmla="*/ 162560 w 1202590"/>
              <a:gd name="connsiteY4" fmla="*/ 2181013 h 2258906"/>
              <a:gd name="connsiteX5" fmla="*/ 149013 w 1202590"/>
              <a:gd name="connsiteY5" fmla="*/ 2147146 h 2258906"/>
              <a:gd name="connsiteX6" fmla="*/ 145626 w 1202590"/>
              <a:gd name="connsiteY6" fmla="*/ 2130213 h 2258906"/>
              <a:gd name="connsiteX7" fmla="*/ 138853 w 1202590"/>
              <a:gd name="connsiteY7" fmla="*/ 2116666 h 2258906"/>
              <a:gd name="connsiteX8" fmla="*/ 125306 w 1202590"/>
              <a:gd name="connsiteY8" fmla="*/ 2086186 h 2258906"/>
              <a:gd name="connsiteX9" fmla="*/ 121920 w 1202590"/>
              <a:gd name="connsiteY9" fmla="*/ 2072640 h 2258906"/>
              <a:gd name="connsiteX10" fmla="*/ 111760 w 1202590"/>
              <a:gd name="connsiteY10" fmla="*/ 2055706 h 2258906"/>
              <a:gd name="connsiteX11" fmla="*/ 94826 w 1202590"/>
              <a:gd name="connsiteY11" fmla="*/ 2011680 h 2258906"/>
              <a:gd name="connsiteX12" fmla="*/ 91440 w 1202590"/>
              <a:gd name="connsiteY12" fmla="*/ 1994746 h 2258906"/>
              <a:gd name="connsiteX13" fmla="*/ 81280 w 1202590"/>
              <a:gd name="connsiteY13" fmla="*/ 1981200 h 2258906"/>
              <a:gd name="connsiteX14" fmla="*/ 71120 w 1202590"/>
              <a:gd name="connsiteY14" fmla="*/ 1964266 h 2258906"/>
              <a:gd name="connsiteX15" fmla="*/ 64346 w 1202590"/>
              <a:gd name="connsiteY15" fmla="*/ 1954106 h 2258906"/>
              <a:gd name="connsiteX16" fmla="*/ 54186 w 1202590"/>
              <a:gd name="connsiteY16" fmla="*/ 1933786 h 2258906"/>
              <a:gd name="connsiteX17" fmla="*/ 37253 w 1202590"/>
              <a:gd name="connsiteY17" fmla="*/ 1893146 h 2258906"/>
              <a:gd name="connsiteX18" fmla="*/ 23706 w 1202590"/>
              <a:gd name="connsiteY18" fmla="*/ 1855893 h 2258906"/>
              <a:gd name="connsiteX19" fmla="*/ 16933 w 1202590"/>
              <a:gd name="connsiteY19" fmla="*/ 1791546 h 2258906"/>
              <a:gd name="connsiteX20" fmla="*/ 13546 w 1202590"/>
              <a:gd name="connsiteY20" fmla="*/ 1781386 h 2258906"/>
              <a:gd name="connsiteX21" fmla="*/ 6773 w 1202590"/>
              <a:gd name="connsiteY21" fmla="*/ 1720426 h 2258906"/>
              <a:gd name="connsiteX22" fmla="*/ 3386 w 1202590"/>
              <a:gd name="connsiteY22" fmla="*/ 1706880 h 2258906"/>
              <a:gd name="connsiteX23" fmla="*/ 0 w 1202590"/>
              <a:gd name="connsiteY23" fmla="*/ 1683173 h 2258906"/>
              <a:gd name="connsiteX24" fmla="*/ 10160 w 1202590"/>
              <a:gd name="connsiteY24" fmla="*/ 1544320 h 2258906"/>
              <a:gd name="connsiteX25" fmla="*/ 13546 w 1202590"/>
              <a:gd name="connsiteY25" fmla="*/ 1530773 h 2258906"/>
              <a:gd name="connsiteX26" fmla="*/ 20320 w 1202590"/>
              <a:gd name="connsiteY26" fmla="*/ 1517226 h 2258906"/>
              <a:gd name="connsiteX27" fmla="*/ 30480 w 1202590"/>
              <a:gd name="connsiteY27" fmla="*/ 1503680 h 2258906"/>
              <a:gd name="connsiteX28" fmla="*/ 44026 w 1202590"/>
              <a:gd name="connsiteY28" fmla="*/ 1469813 h 2258906"/>
              <a:gd name="connsiteX29" fmla="*/ 50800 w 1202590"/>
              <a:gd name="connsiteY29" fmla="*/ 1442720 h 2258906"/>
              <a:gd name="connsiteX30" fmla="*/ 60960 w 1202590"/>
              <a:gd name="connsiteY30" fmla="*/ 1425786 h 2258906"/>
              <a:gd name="connsiteX31" fmla="*/ 74506 w 1202590"/>
              <a:gd name="connsiteY31" fmla="*/ 1408853 h 2258906"/>
              <a:gd name="connsiteX32" fmla="*/ 94826 w 1202590"/>
              <a:gd name="connsiteY32" fmla="*/ 1364826 h 2258906"/>
              <a:gd name="connsiteX33" fmla="*/ 118533 w 1202590"/>
              <a:gd name="connsiteY33" fmla="*/ 1334346 h 2258906"/>
              <a:gd name="connsiteX34" fmla="*/ 128693 w 1202590"/>
              <a:gd name="connsiteY34" fmla="*/ 1317413 h 2258906"/>
              <a:gd name="connsiteX35" fmla="*/ 152400 w 1202590"/>
              <a:gd name="connsiteY35" fmla="*/ 1303866 h 2258906"/>
              <a:gd name="connsiteX36" fmla="*/ 169333 w 1202590"/>
              <a:gd name="connsiteY36" fmla="*/ 1286933 h 2258906"/>
              <a:gd name="connsiteX37" fmla="*/ 186266 w 1202590"/>
              <a:gd name="connsiteY37" fmla="*/ 1273386 h 2258906"/>
              <a:gd name="connsiteX38" fmla="*/ 206586 w 1202590"/>
              <a:gd name="connsiteY38" fmla="*/ 1239520 h 2258906"/>
              <a:gd name="connsiteX39" fmla="*/ 216746 w 1202590"/>
              <a:gd name="connsiteY39" fmla="*/ 1225973 h 2258906"/>
              <a:gd name="connsiteX40" fmla="*/ 237066 w 1202590"/>
              <a:gd name="connsiteY40" fmla="*/ 1185333 h 2258906"/>
              <a:gd name="connsiteX41" fmla="*/ 250613 w 1202590"/>
              <a:gd name="connsiteY41" fmla="*/ 1165013 h 2258906"/>
              <a:gd name="connsiteX42" fmla="*/ 274320 w 1202590"/>
              <a:gd name="connsiteY42" fmla="*/ 1141306 h 2258906"/>
              <a:gd name="connsiteX43" fmla="*/ 291253 w 1202590"/>
              <a:gd name="connsiteY43" fmla="*/ 1120986 h 2258906"/>
              <a:gd name="connsiteX44" fmla="*/ 325120 w 1202590"/>
              <a:gd name="connsiteY44" fmla="*/ 1087120 h 2258906"/>
              <a:gd name="connsiteX45" fmla="*/ 338666 w 1202590"/>
              <a:gd name="connsiteY45" fmla="*/ 1073573 h 2258906"/>
              <a:gd name="connsiteX46" fmla="*/ 358986 w 1202590"/>
              <a:gd name="connsiteY46" fmla="*/ 1043093 h 2258906"/>
              <a:gd name="connsiteX47" fmla="*/ 386080 w 1202590"/>
              <a:gd name="connsiteY47" fmla="*/ 1019386 h 2258906"/>
              <a:gd name="connsiteX48" fmla="*/ 389466 w 1202590"/>
              <a:gd name="connsiteY48" fmla="*/ 1009226 h 2258906"/>
              <a:gd name="connsiteX49" fmla="*/ 430106 w 1202590"/>
              <a:gd name="connsiteY49" fmla="*/ 978746 h 2258906"/>
              <a:gd name="connsiteX50" fmla="*/ 447040 w 1202590"/>
              <a:gd name="connsiteY50" fmla="*/ 958426 h 2258906"/>
              <a:gd name="connsiteX51" fmla="*/ 463973 w 1202590"/>
              <a:gd name="connsiteY51" fmla="*/ 938106 h 2258906"/>
              <a:gd name="connsiteX52" fmla="*/ 480906 w 1202590"/>
              <a:gd name="connsiteY52" fmla="*/ 927946 h 2258906"/>
              <a:gd name="connsiteX53" fmla="*/ 491066 w 1202590"/>
              <a:gd name="connsiteY53" fmla="*/ 917786 h 2258906"/>
              <a:gd name="connsiteX54" fmla="*/ 504613 w 1202590"/>
              <a:gd name="connsiteY54" fmla="*/ 911013 h 2258906"/>
              <a:gd name="connsiteX55" fmla="*/ 524933 w 1202590"/>
              <a:gd name="connsiteY55" fmla="*/ 897466 h 2258906"/>
              <a:gd name="connsiteX56" fmla="*/ 541866 w 1202590"/>
              <a:gd name="connsiteY56" fmla="*/ 883920 h 2258906"/>
              <a:gd name="connsiteX57" fmla="*/ 552026 w 1202590"/>
              <a:gd name="connsiteY57" fmla="*/ 873760 h 2258906"/>
              <a:gd name="connsiteX58" fmla="*/ 572346 w 1202590"/>
              <a:gd name="connsiteY58" fmla="*/ 860213 h 2258906"/>
              <a:gd name="connsiteX59" fmla="*/ 582506 w 1202590"/>
              <a:gd name="connsiteY59" fmla="*/ 856826 h 2258906"/>
              <a:gd name="connsiteX60" fmla="*/ 609600 w 1202590"/>
              <a:gd name="connsiteY60" fmla="*/ 843280 h 2258906"/>
              <a:gd name="connsiteX61" fmla="*/ 636693 w 1202590"/>
              <a:gd name="connsiteY61" fmla="*/ 826346 h 2258906"/>
              <a:gd name="connsiteX62" fmla="*/ 660400 w 1202590"/>
              <a:gd name="connsiteY62" fmla="*/ 812800 h 2258906"/>
              <a:gd name="connsiteX63" fmla="*/ 677333 w 1202590"/>
              <a:gd name="connsiteY63" fmla="*/ 799253 h 2258906"/>
              <a:gd name="connsiteX64" fmla="*/ 687493 w 1202590"/>
              <a:gd name="connsiteY64" fmla="*/ 795866 h 2258906"/>
              <a:gd name="connsiteX65" fmla="*/ 704426 w 1202590"/>
              <a:gd name="connsiteY65" fmla="*/ 789093 h 2258906"/>
              <a:gd name="connsiteX66" fmla="*/ 717973 w 1202590"/>
              <a:gd name="connsiteY66" fmla="*/ 775546 h 2258906"/>
              <a:gd name="connsiteX67" fmla="*/ 741680 w 1202590"/>
              <a:gd name="connsiteY67" fmla="*/ 748453 h 2258906"/>
              <a:gd name="connsiteX68" fmla="*/ 772160 w 1202590"/>
              <a:gd name="connsiteY68" fmla="*/ 721360 h 2258906"/>
              <a:gd name="connsiteX69" fmla="*/ 789093 w 1202590"/>
              <a:gd name="connsiteY69" fmla="*/ 690880 h 2258906"/>
              <a:gd name="connsiteX70" fmla="*/ 799253 w 1202590"/>
              <a:gd name="connsiteY70" fmla="*/ 684106 h 2258906"/>
              <a:gd name="connsiteX71" fmla="*/ 812800 w 1202590"/>
              <a:gd name="connsiteY71" fmla="*/ 660400 h 2258906"/>
              <a:gd name="connsiteX72" fmla="*/ 819573 w 1202590"/>
              <a:gd name="connsiteY72" fmla="*/ 653626 h 2258906"/>
              <a:gd name="connsiteX73" fmla="*/ 843280 w 1202590"/>
              <a:gd name="connsiteY73" fmla="*/ 623146 h 2258906"/>
              <a:gd name="connsiteX74" fmla="*/ 860213 w 1202590"/>
              <a:gd name="connsiteY74" fmla="*/ 599440 h 2258906"/>
              <a:gd name="connsiteX75" fmla="*/ 873760 w 1202590"/>
              <a:gd name="connsiteY75" fmla="*/ 589280 h 2258906"/>
              <a:gd name="connsiteX76" fmla="*/ 897466 w 1202590"/>
              <a:gd name="connsiteY76" fmla="*/ 562186 h 2258906"/>
              <a:gd name="connsiteX77" fmla="*/ 914400 w 1202590"/>
              <a:gd name="connsiteY77" fmla="*/ 545253 h 2258906"/>
              <a:gd name="connsiteX78" fmla="*/ 938106 w 1202590"/>
              <a:gd name="connsiteY78" fmla="*/ 528320 h 2258906"/>
              <a:gd name="connsiteX79" fmla="*/ 951653 w 1202590"/>
              <a:gd name="connsiteY79" fmla="*/ 518160 h 2258906"/>
              <a:gd name="connsiteX80" fmla="*/ 961813 w 1202590"/>
              <a:gd name="connsiteY80" fmla="*/ 511386 h 2258906"/>
              <a:gd name="connsiteX81" fmla="*/ 971973 w 1202590"/>
              <a:gd name="connsiteY81" fmla="*/ 501226 h 2258906"/>
              <a:gd name="connsiteX82" fmla="*/ 988906 w 1202590"/>
              <a:gd name="connsiteY82" fmla="*/ 497840 h 2258906"/>
              <a:gd name="connsiteX83" fmla="*/ 1019386 w 1202590"/>
              <a:gd name="connsiteY83" fmla="*/ 484293 h 2258906"/>
              <a:gd name="connsiteX84" fmla="*/ 1032933 w 1202590"/>
              <a:gd name="connsiteY84" fmla="*/ 474133 h 2258906"/>
              <a:gd name="connsiteX85" fmla="*/ 1043093 w 1202590"/>
              <a:gd name="connsiteY85" fmla="*/ 467360 h 2258906"/>
              <a:gd name="connsiteX86" fmla="*/ 1060026 w 1202590"/>
              <a:gd name="connsiteY86" fmla="*/ 453813 h 2258906"/>
              <a:gd name="connsiteX87" fmla="*/ 1070186 w 1202590"/>
              <a:gd name="connsiteY87" fmla="*/ 450426 h 2258906"/>
              <a:gd name="connsiteX88" fmla="*/ 1093893 w 1202590"/>
              <a:gd name="connsiteY88" fmla="*/ 433493 h 2258906"/>
              <a:gd name="connsiteX89" fmla="*/ 1127760 w 1202590"/>
              <a:gd name="connsiteY89" fmla="*/ 406400 h 2258906"/>
              <a:gd name="connsiteX90" fmla="*/ 1137920 w 1202590"/>
              <a:gd name="connsiteY90" fmla="*/ 372533 h 2258906"/>
              <a:gd name="connsiteX91" fmla="*/ 1144693 w 1202590"/>
              <a:gd name="connsiteY91" fmla="*/ 281093 h 2258906"/>
              <a:gd name="connsiteX92" fmla="*/ 1154853 w 1202590"/>
              <a:gd name="connsiteY92" fmla="*/ 240453 h 2258906"/>
              <a:gd name="connsiteX93" fmla="*/ 1168400 w 1202590"/>
              <a:gd name="connsiteY93" fmla="*/ 220133 h 2258906"/>
              <a:gd name="connsiteX94" fmla="*/ 1175173 w 1202590"/>
              <a:gd name="connsiteY94" fmla="*/ 186266 h 2258906"/>
              <a:gd name="connsiteX95" fmla="*/ 1185333 w 1202590"/>
              <a:gd name="connsiteY95" fmla="*/ 159173 h 2258906"/>
              <a:gd name="connsiteX96" fmla="*/ 1188720 w 1202590"/>
              <a:gd name="connsiteY96" fmla="*/ 125306 h 2258906"/>
              <a:gd name="connsiteX97" fmla="*/ 1198880 w 1202590"/>
              <a:gd name="connsiteY97" fmla="*/ 108373 h 2258906"/>
              <a:gd name="connsiteX98" fmla="*/ 1202266 w 1202590"/>
              <a:gd name="connsiteY98" fmla="*/ 0 h 2258906"/>
              <a:gd name="connsiteX0" fmla="*/ 203200 w 1202590"/>
              <a:gd name="connsiteY0" fmla="*/ 2258906 h 2258906"/>
              <a:gd name="connsiteX1" fmla="*/ 189653 w 1202590"/>
              <a:gd name="connsiteY1" fmla="*/ 2231813 h 2258906"/>
              <a:gd name="connsiteX2" fmla="*/ 179493 w 1202590"/>
              <a:gd name="connsiteY2" fmla="*/ 2218266 h 2258906"/>
              <a:gd name="connsiteX3" fmla="*/ 162560 w 1202590"/>
              <a:gd name="connsiteY3" fmla="*/ 2181013 h 2258906"/>
              <a:gd name="connsiteX4" fmla="*/ 149013 w 1202590"/>
              <a:gd name="connsiteY4" fmla="*/ 2147146 h 2258906"/>
              <a:gd name="connsiteX5" fmla="*/ 145626 w 1202590"/>
              <a:gd name="connsiteY5" fmla="*/ 2130213 h 2258906"/>
              <a:gd name="connsiteX6" fmla="*/ 138853 w 1202590"/>
              <a:gd name="connsiteY6" fmla="*/ 2116666 h 2258906"/>
              <a:gd name="connsiteX7" fmla="*/ 125306 w 1202590"/>
              <a:gd name="connsiteY7" fmla="*/ 2086186 h 2258906"/>
              <a:gd name="connsiteX8" fmla="*/ 121920 w 1202590"/>
              <a:gd name="connsiteY8" fmla="*/ 2072640 h 2258906"/>
              <a:gd name="connsiteX9" fmla="*/ 111760 w 1202590"/>
              <a:gd name="connsiteY9" fmla="*/ 2055706 h 2258906"/>
              <a:gd name="connsiteX10" fmla="*/ 94826 w 1202590"/>
              <a:gd name="connsiteY10" fmla="*/ 2011680 h 2258906"/>
              <a:gd name="connsiteX11" fmla="*/ 91440 w 1202590"/>
              <a:gd name="connsiteY11" fmla="*/ 1994746 h 2258906"/>
              <a:gd name="connsiteX12" fmla="*/ 81280 w 1202590"/>
              <a:gd name="connsiteY12" fmla="*/ 1981200 h 2258906"/>
              <a:gd name="connsiteX13" fmla="*/ 71120 w 1202590"/>
              <a:gd name="connsiteY13" fmla="*/ 1964266 h 2258906"/>
              <a:gd name="connsiteX14" fmla="*/ 64346 w 1202590"/>
              <a:gd name="connsiteY14" fmla="*/ 1954106 h 2258906"/>
              <a:gd name="connsiteX15" fmla="*/ 54186 w 1202590"/>
              <a:gd name="connsiteY15" fmla="*/ 1933786 h 2258906"/>
              <a:gd name="connsiteX16" fmla="*/ 37253 w 1202590"/>
              <a:gd name="connsiteY16" fmla="*/ 1893146 h 2258906"/>
              <a:gd name="connsiteX17" fmla="*/ 23706 w 1202590"/>
              <a:gd name="connsiteY17" fmla="*/ 1855893 h 2258906"/>
              <a:gd name="connsiteX18" fmla="*/ 16933 w 1202590"/>
              <a:gd name="connsiteY18" fmla="*/ 1791546 h 2258906"/>
              <a:gd name="connsiteX19" fmla="*/ 13546 w 1202590"/>
              <a:gd name="connsiteY19" fmla="*/ 1781386 h 2258906"/>
              <a:gd name="connsiteX20" fmla="*/ 6773 w 1202590"/>
              <a:gd name="connsiteY20" fmla="*/ 1720426 h 2258906"/>
              <a:gd name="connsiteX21" fmla="*/ 3386 w 1202590"/>
              <a:gd name="connsiteY21" fmla="*/ 1706880 h 2258906"/>
              <a:gd name="connsiteX22" fmla="*/ 0 w 1202590"/>
              <a:gd name="connsiteY22" fmla="*/ 1683173 h 2258906"/>
              <a:gd name="connsiteX23" fmla="*/ 10160 w 1202590"/>
              <a:gd name="connsiteY23" fmla="*/ 1544320 h 2258906"/>
              <a:gd name="connsiteX24" fmla="*/ 13546 w 1202590"/>
              <a:gd name="connsiteY24" fmla="*/ 1530773 h 2258906"/>
              <a:gd name="connsiteX25" fmla="*/ 20320 w 1202590"/>
              <a:gd name="connsiteY25" fmla="*/ 1517226 h 2258906"/>
              <a:gd name="connsiteX26" fmla="*/ 30480 w 1202590"/>
              <a:gd name="connsiteY26" fmla="*/ 1503680 h 2258906"/>
              <a:gd name="connsiteX27" fmla="*/ 44026 w 1202590"/>
              <a:gd name="connsiteY27" fmla="*/ 1469813 h 2258906"/>
              <a:gd name="connsiteX28" fmla="*/ 50800 w 1202590"/>
              <a:gd name="connsiteY28" fmla="*/ 1442720 h 2258906"/>
              <a:gd name="connsiteX29" fmla="*/ 60960 w 1202590"/>
              <a:gd name="connsiteY29" fmla="*/ 1425786 h 2258906"/>
              <a:gd name="connsiteX30" fmla="*/ 74506 w 1202590"/>
              <a:gd name="connsiteY30" fmla="*/ 1408853 h 2258906"/>
              <a:gd name="connsiteX31" fmla="*/ 94826 w 1202590"/>
              <a:gd name="connsiteY31" fmla="*/ 1364826 h 2258906"/>
              <a:gd name="connsiteX32" fmla="*/ 118533 w 1202590"/>
              <a:gd name="connsiteY32" fmla="*/ 1334346 h 2258906"/>
              <a:gd name="connsiteX33" fmla="*/ 128693 w 1202590"/>
              <a:gd name="connsiteY33" fmla="*/ 1317413 h 2258906"/>
              <a:gd name="connsiteX34" fmla="*/ 152400 w 1202590"/>
              <a:gd name="connsiteY34" fmla="*/ 1303866 h 2258906"/>
              <a:gd name="connsiteX35" fmla="*/ 169333 w 1202590"/>
              <a:gd name="connsiteY35" fmla="*/ 1286933 h 2258906"/>
              <a:gd name="connsiteX36" fmla="*/ 186266 w 1202590"/>
              <a:gd name="connsiteY36" fmla="*/ 1273386 h 2258906"/>
              <a:gd name="connsiteX37" fmla="*/ 206586 w 1202590"/>
              <a:gd name="connsiteY37" fmla="*/ 1239520 h 2258906"/>
              <a:gd name="connsiteX38" fmla="*/ 216746 w 1202590"/>
              <a:gd name="connsiteY38" fmla="*/ 1225973 h 2258906"/>
              <a:gd name="connsiteX39" fmla="*/ 237066 w 1202590"/>
              <a:gd name="connsiteY39" fmla="*/ 1185333 h 2258906"/>
              <a:gd name="connsiteX40" fmla="*/ 250613 w 1202590"/>
              <a:gd name="connsiteY40" fmla="*/ 1165013 h 2258906"/>
              <a:gd name="connsiteX41" fmla="*/ 274320 w 1202590"/>
              <a:gd name="connsiteY41" fmla="*/ 1141306 h 2258906"/>
              <a:gd name="connsiteX42" fmla="*/ 291253 w 1202590"/>
              <a:gd name="connsiteY42" fmla="*/ 1120986 h 2258906"/>
              <a:gd name="connsiteX43" fmla="*/ 325120 w 1202590"/>
              <a:gd name="connsiteY43" fmla="*/ 1087120 h 2258906"/>
              <a:gd name="connsiteX44" fmla="*/ 338666 w 1202590"/>
              <a:gd name="connsiteY44" fmla="*/ 1073573 h 2258906"/>
              <a:gd name="connsiteX45" fmla="*/ 358986 w 1202590"/>
              <a:gd name="connsiteY45" fmla="*/ 1043093 h 2258906"/>
              <a:gd name="connsiteX46" fmla="*/ 386080 w 1202590"/>
              <a:gd name="connsiteY46" fmla="*/ 1019386 h 2258906"/>
              <a:gd name="connsiteX47" fmla="*/ 389466 w 1202590"/>
              <a:gd name="connsiteY47" fmla="*/ 1009226 h 2258906"/>
              <a:gd name="connsiteX48" fmla="*/ 430106 w 1202590"/>
              <a:gd name="connsiteY48" fmla="*/ 978746 h 2258906"/>
              <a:gd name="connsiteX49" fmla="*/ 447040 w 1202590"/>
              <a:gd name="connsiteY49" fmla="*/ 958426 h 2258906"/>
              <a:gd name="connsiteX50" fmla="*/ 463973 w 1202590"/>
              <a:gd name="connsiteY50" fmla="*/ 938106 h 2258906"/>
              <a:gd name="connsiteX51" fmla="*/ 480906 w 1202590"/>
              <a:gd name="connsiteY51" fmla="*/ 927946 h 2258906"/>
              <a:gd name="connsiteX52" fmla="*/ 491066 w 1202590"/>
              <a:gd name="connsiteY52" fmla="*/ 917786 h 2258906"/>
              <a:gd name="connsiteX53" fmla="*/ 504613 w 1202590"/>
              <a:gd name="connsiteY53" fmla="*/ 911013 h 2258906"/>
              <a:gd name="connsiteX54" fmla="*/ 524933 w 1202590"/>
              <a:gd name="connsiteY54" fmla="*/ 897466 h 2258906"/>
              <a:gd name="connsiteX55" fmla="*/ 541866 w 1202590"/>
              <a:gd name="connsiteY55" fmla="*/ 883920 h 2258906"/>
              <a:gd name="connsiteX56" fmla="*/ 552026 w 1202590"/>
              <a:gd name="connsiteY56" fmla="*/ 873760 h 2258906"/>
              <a:gd name="connsiteX57" fmla="*/ 572346 w 1202590"/>
              <a:gd name="connsiteY57" fmla="*/ 860213 h 2258906"/>
              <a:gd name="connsiteX58" fmla="*/ 582506 w 1202590"/>
              <a:gd name="connsiteY58" fmla="*/ 856826 h 2258906"/>
              <a:gd name="connsiteX59" fmla="*/ 609600 w 1202590"/>
              <a:gd name="connsiteY59" fmla="*/ 843280 h 2258906"/>
              <a:gd name="connsiteX60" fmla="*/ 636693 w 1202590"/>
              <a:gd name="connsiteY60" fmla="*/ 826346 h 2258906"/>
              <a:gd name="connsiteX61" fmla="*/ 660400 w 1202590"/>
              <a:gd name="connsiteY61" fmla="*/ 812800 h 2258906"/>
              <a:gd name="connsiteX62" fmla="*/ 677333 w 1202590"/>
              <a:gd name="connsiteY62" fmla="*/ 799253 h 2258906"/>
              <a:gd name="connsiteX63" fmla="*/ 687493 w 1202590"/>
              <a:gd name="connsiteY63" fmla="*/ 795866 h 2258906"/>
              <a:gd name="connsiteX64" fmla="*/ 704426 w 1202590"/>
              <a:gd name="connsiteY64" fmla="*/ 789093 h 2258906"/>
              <a:gd name="connsiteX65" fmla="*/ 717973 w 1202590"/>
              <a:gd name="connsiteY65" fmla="*/ 775546 h 2258906"/>
              <a:gd name="connsiteX66" fmla="*/ 741680 w 1202590"/>
              <a:gd name="connsiteY66" fmla="*/ 748453 h 2258906"/>
              <a:gd name="connsiteX67" fmla="*/ 772160 w 1202590"/>
              <a:gd name="connsiteY67" fmla="*/ 721360 h 2258906"/>
              <a:gd name="connsiteX68" fmla="*/ 789093 w 1202590"/>
              <a:gd name="connsiteY68" fmla="*/ 690880 h 2258906"/>
              <a:gd name="connsiteX69" fmla="*/ 799253 w 1202590"/>
              <a:gd name="connsiteY69" fmla="*/ 684106 h 2258906"/>
              <a:gd name="connsiteX70" fmla="*/ 812800 w 1202590"/>
              <a:gd name="connsiteY70" fmla="*/ 660400 h 2258906"/>
              <a:gd name="connsiteX71" fmla="*/ 819573 w 1202590"/>
              <a:gd name="connsiteY71" fmla="*/ 653626 h 2258906"/>
              <a:gd name="connsiteX72" fmla="*/ 843280 w 1202590"/>
              <a:gd name="connsiteY72" fmla="*/ 623146 h 2258906"/>
              <a:gd name="connsiteX73" fmla="*/ 860213 w 1202590"/>
              <a:gd name="connsiteY73" fmla="*/ 599440 h 2258906"/>
              <a:gd name="connsiteX74" fmla="*/ 873760 w 1202590"/>
              <a:gd name="connsiteY74" fmla="*/ 589280 h 2258906"/>
              <a:gd name="connsiteX75" fmla="*/ 897466 w 1202590"/>
              <a:gd name="connsiteY75" fmla="*/ 562186 h 2258906"/>
              <a:gd name="connsiteX76" fmla="*/ 914400 w 1202590"/>
              <a:gd name="connsiteY76" fmla="*/ 545253 h 2258906"/>
              <a:gd name="connsiteX77" fmla="*/ 938106 w 1202590"/>
              <a:gd name="connsiteY77" fmla="*/ 528320 h 2258906"/>
              <a:gd name="connsiteX78" fmla="*/ 951653 w 1202590"/>
              <a:gd name="connsiteY78" fmla="*/ 518160 h 2258906"/>
              <a:gd name="connsiteX79" fmla="*/ 961813 w 1202590"/>
              <a:gd name="connsiteY79" fmla="*/ 511386 h 2258906"/>
              <a:gd name="connsiteX80" fmla="*/ 971973 w 1202590"/>
              <a:gd name="connsiteY80" fmla="*/ 501226 h 2258906"/>
              <a:gd name="connsiteX81" fmla="*/ 988906 w 1202590"/>
              <a:gd name="connsiteY81" fmla="*/ 497840 h 2258906"/>
              <a:gd name="connsiteX82" fmla="*/ 1019386 w 1202590"/>
              <a:gd name="connsiteY82" fmla="*/ 484293 h 2258906"/>
              <a:gd name="connsiteX83" fmla="*/ 1032933 w 1202590"/>
              <a:gd name="connsiteY83" fmla="*/ 474133 h 2258906"/>
              <a:gd name="connsiteX84" fmla="*/ 1043093 w 1202590"/>
              <a:gd name="connsiteY84" fmla="*/ 467360 h 2258906"/>
              <a:gd name="connsiteX85" fmla="*/ 1060026 w 1202590"/>
              <a:gd name="connsiteY85" fmla="*/ 453813 h 2258906"/>
              <a:gd name="connsiteX86" fmla="*/ 1070186 w 1202590"/>
              <a:gd name="connsiteY86" fmla="*/ 450426 h 2258906"/>
              <a:gd name="connsiteX87" fmla="*/ 1093893 w 1202590"/>
              <a:gd name="connsiteY87" fmla="*/ 433493 h 2258906"/>
              <a:gd name="connsiteX88" fmla="*/ 1127760 w 1202590"/>
              <a:gd name="connsiteY88" fmla="*/ 406400 h 2258906"/>
              <a:gd name="connsiteX89" fmla="*/ 1137920 w 1202590"/>
              <a:gd name="connsiteY89" fmla="*/ 372533 h 2258906"/>
              <a:gd name="connsiteX90" fmla="*/ 1144693 w 1202590"/>
              <a:gd name="connsiteY90" fmla="*/ 281093 h 2258906"/>
              <a:gd name="connsiteX91" fmla="*/ 1154853 w 1202590"/>
              <a:gd name="connsiteY91" fmla="*/ 240453 h 2258906"/>
              <a:gd name="connsiteX92" fmla="*/ 1168400 w 1202590"/>
              <a:gd name="connsiteY92" fmla="*/ 220133 h 2258906"/>
              <a:gd name="connsiteX93" fmla="*/ 1175173 w 1202590"/>
              <a:gd name="connsiteY93" fmla="*/ 186266 h 2258906"/>
              <a:gd name="connsiteX94" fmla="*/ 1185333 w 1202590"/>
              <a:gd name="connsiteY94" fmla="*/ 159173 h 2258906"/>
              <a:gd name="connsiteX95" fmla="*/ 1188720 w 1202590"/>
              <a:gd name="connsiteY95" fmla="*/ 125306 h 2258906"/>
              <a:gd name="connsiteX96" fmla="*/ 1198880 w 1202590"/>
              <a:gd name="connsiteY96" fmla="*/ 108373 h 2258906"/>
              <a:gd name="connsiteX97" fmla="*/ 1202266 w 1202590"/>
              <a:gd name="connsiteY97" fmla="*/ 0 h 2258906"/>
              <a:gd name="connsiteX0" fmla="*/ 203200 w 1202590"/>
              <a:gd name="connsiteY0" fmla="*/ 2258906 h 2258906"/>
              <a:gd name="connsiteX1" fmla="*/ 189653 w 1202590"/>
              <a:gd name="connsiteY1" fmla="*/ 2231813 h 2258906"/>
              <a:gd name="connsiteX2" fmla="*/ 162560 w 1202590"/>
              <a:gd name="connsiteY2" fmla="*/ 2181013 h 2258906"/>
              <a:gd name="connsiteX3" fmla="*/ 149013 w 1202590"/>
              <a:gd name="connsiteY3" fmla="*/ 2147146 h 2258906"/>
              <a:gd name="connsiteX4" fmla="*/ 145626 w 1202590"/>
              <a:gd name="connsiteY4" fmla="*/ 2130213 h 2258906"/>
              <a:gd name="connsiteX5" fmla="*/ 138853 w 1202590"/>
              <a:gd name="connsiteY5" fmla="*/ 2116666 h 2258906"/>
              <a:gd name="connsiteX6" fmla="*/ 125306 w 1202590"/>
              <a:gd name="connsiteY6" fmla="*/ 2086186 h 2258906"/>
              <a:gd name="connsiteX7" fmla="*/ 121920 w 1202590"/>
              <a:gd name="connsiteY7" fmla="*/ 2072640 h 2258906"/>
              <a:gd name="connsiteX8" fmla="*/ 111760 w 1202590"/>
              <a:gd name="connsiteY8" fmla="*/ 2055706 h 2258906"/>
              <a:gd name="connsiteX9" fmla="*/ 94826 w 1202590"/>
              <a:gd name="connsiteY9" fmla="*/ 2011680 h 2258906"/>
              <a:gd name="connsiteX10" fmla="*/ 91440 w 1202590"/>
              <a:gd name="connsiteY10" fmla="*/ 1994746 h 2258906"/>
              <a:gd name="connsiteX11" fmla="*/ 81280 w 1202590"/>
              <a:gd name="connsiteY11" fmla="*/ 1981200 h 2258906"/>
              <a:gd name="connsiteX12" fmla="*/ 71120 w 1202590"/>
              <a:gd name="connsiteY12" fmla="*/ 1964266 h 2258906"/>
              <a:gd name="connsiteX13" fmla="*/ 64346 w 1202590"/>
              <a:gd name="connsiteY13" fmla="*/ 1954106 h 2258906"/>
              <a:gd name="connsiteX14" fmla="*/ 54186 w 1202590"/>
              <a:gd name="connsiteY14" fmla="*/ 1933786 h 2258906"/>
              <a:gd name="connsiteX15" fmla="*/ 37253 w 1202590"/>
              <a:gd name="connsiteY15" fmla="*/ 1893146 h 2258906"/>
              <a:gd name="connsiteX16" fmla="*/ 23706 w 1202590"/>
              <a:gd name="connsiteY16" fmla="*/ 1855893 h 2258906"/>
              <a:gd name="connsiteX17" fmla="*/ 16933 w 1202590"/>
              <a:gd name="connsiteY17" fmla="*/ 1791546 h 2258906"/>
              <a:gd name="connsiteX18" fmla="*/ 13546 w 1202590"/>
              <a:gd name="connsiteY18" fmla="*/ 1781386 h 2258906"/>
              <a:gd name="connsiteX19" fmla="*/ 6773 w 1202590"/>
              <a:gd name="connsiteY19" fmla="*/ 1720426 h 2258906"/>
              <a:gd name="connsiteX20" fmla="*/ 3386 w 1202590"/>
              <a:gd name="connsiteY20" fmla="*/ 1706880 h 2258906"/>
              <a:gd name="connsiteX21" fmla="*/ 0 w 1202590"/>
              <a:gd name="connsiteY21" fmla="*/ 1683173 h 2258906"/>
              <a:gd name="connsiteX22" fmla="*/ 10160 w 1202590"/>
              <a:gd name="connsiteY22" fmla="*/ 1544320 h 2258906"/>
              <a:gd name="connsiteX23" fmla="*/ 13546 w 1202590"/>
              <a:gd name="connsiteY23" fmla="*/ 1530773 h 2258906"/>
              <a:gd name="connsiteX24" fmla="*/ 20320 w 1202590"/>
              <a:gd name="connsiteY24" fmla="*/ 1517226 h 2258906"/>
              <a:gd name="connsiteX25" fmla="*/ 30480 w 1202590"/>
              <a:gd name="connsiteY25" fmla="*/ 1503680 h 2258906"/>
              <a:gd name="connsiteX26" fmla="*/ 44026 w 1202590"/>
              <a:gd name="connsiteY26" fmla="*/ 1469813 h 2258906"/>
              <a:gd name="connsiteX27" fmla="*/ 50800 w 1202590"/>
              <a:gd name="connsiteY27" fmla="*/ 1442720 h 2258906"/>
              <a:gd name="connsiteX28" fmla="*/ 60960 w 1202590"/>
              <a:gd name="connsiteY28" fmla="*/ 1425786 h 2258906"/>
              <a:gd name="connsiteX29" fmla="*/ 74506 w 1202590"/>
              <a:gd name="connsiteY29" fmla="*/ 1408853 h 2258906"/>
              <a:gd name="connsiteX30" fmla="*/ 94826 w 1202590"/>
              <a:gd name="connsiteY30" fmla="*/ 1364826 h 2258906"/>
              <a:gd name="connsiteX31" fmla="*/ 118533 w 1202590"/>
              <a:gd name="connsiteY31" fmla="*/ 1334346 h 2258906"/>
              <a:gd name="connsiteX32" fmla="*/ 128693 w 1202590"/>
              <a:gd name="connsiteY32" fmla="*/ 1317413 h 2258906"/>
              <a:gd name="connsiteX33" fmla="*/ 152400 w 1202590"/>
              <a:gd name="connsiteY33" fmla="*/ 1303866 h 2258906"/>
              <a:gd name="connsiteX34" fmla="*/ 169333 w 1202590"/>
              <a:gd name="connsiteY34" fmla="*/ 1286933 h 2258906"/>
              <a:gd name="connsiteX35" fmla="*/ 186266 w 1202590"/>
              <a:gd name="connsiteY35" fmla="*/ 1273386 h 2258906"/>
              <a:gd name="connsiteX36" fmla="*/ 206586 w 1202590"/>
              <a:gd name="connsiteY36" fmla="*/ 1239520 h 2258906"/>
              <a:gd name="connsiteX37" fmla="*/ 216746 w 1202590"/>
              <a:gd name="connsiteY37" fmla="*/ 1225973 h 2258906"/>
              <a:gd name="connsiteX38" fmla="*/ 237066 w 1202590"/>
              <a:gd name="connsiteY38" fmla="*/ 1185333 h 2258906"/>
              <a:gd name="connsiteX39" fmla="*/ 250613 w 1202590"/>
              <a:gd name="connsiteY39" fmla="*/ 1165013 h 2258906"/>
              <a:gd name="connsiteX40" fmla="*/ 274320 w 1202590"/>
              <a:gd name="connsiteY40" fmla="*/ 1141306 h 2258906"/>
              <a:gd name="connsiteX41" fmla="*/ 291253 w 1202590"/>
              <a:gd name="connsiteY41" fmla="*/ 1120986 h 2258906"/>
              <a:gd name="connsiteX42" fmla="*/ 325120 w 1202590"/>
              <a:gd name="connsiteY42" fmla="*/ 1087120 h 2258906"/>
              <a:gd name="connsiteX43" fmla="*/ 338666 w 1202590"/>
              <a:gd name="connsiteY43" fmla="*/ 1073573 h 2258906"/>
              <a:gd name="connsiteX44" fmla="*/ 358986 w 1202590"/>
              <a:gd name="connsiteY44" fmla="*/ 1043093 h 2258906"/>
              <a:gd name="connsiteX45" fmla="*/ 386080 w 1202590"/>
              <a:gd name="connsiteY45" fmla="*/ 1019386 h 2258906"/>
              <a:gd name="connsiteX46" fmla="*/ 389466 w 1202590"/>
              <a:gd name="connsiteY46" fmla="*/ 1009226 h 2258906"/>
              <a:gd name="connsiteX47" fmla="*/ 430106 w 1202590"/>
              <a:gd name="connsiteY47" fmla="*/ 978746 h 2258906"/>
              <a:gd name="connsiteX48" fmla="*/ 447040 w 1202590"/>
              <a:gd name="connsiteY48" fmla="*/ 958426 h 2258906"/>
              <a:gd name="connsiteX49" fmla="*/ 463973 w 1202590"/>
              <a:gd name="connsiteY49" fmla="*/ 938106 h 2258906"/>
              <a:gd name="connsiteX50" fmla="*/ 480906 w 1202590"/>
              <a:gd name="connsiteY50" fmla="*/ 927946 h 2258906"/>
              <a:gd name="connsiteX51" fmla="*/ 491066 w 1202590"/>
              <a:gd name="connsiteY51" fmla="*/ 917786 h 2258906"/>
              <a:gd name="connsiteX52" fmla="*/ 504613 w 1202590"/>
              <a:gd name="connsiteY52" fmla="*/ 911013 h 2258906"/>
              <a:gd name="connsiteX53" fmla="*/ 524933 w 1202590"/>
              <a:gd name="connsiteY53" fmla="*/ 897466 h 2258906"/>
              <a:gd name="connsiteX54" fmla="*/ 541866 w 1202590"/>
              <a:gd name="connsiteY54" fmla="*/ 883920 h 2258906"/>
              <a:gd name="connsiteX55" fmla="*/ 552026 w 1202590"/>
              <a:gd name="connsiteY55" fmla="*/ 873760 h 2258906"/>
              <a:gd name="connsiteX56" fmla="*/ 572346 w 1202590"/>
              <a:gd name="connsiteY56" fmla="*/ 860213 h 2258906"/>
              <a:gd name="connsiteX57" fmla="*/ 582506 w 1202590"/>
              <a:gd name="connsiteY57" fmla="*/ 856826 h 2258906"/>
              <a:gd name="connsiteX58" fmla="*/ 609600 w 1202590"/>
              <a:gd name="connsiteY58" fmla="*/ 843280 h 2258906"/>
              <a:gd name="connsiteX59" fmla="*/ 636693 w 1202590"/>
              <a:gd name="connsiteY59" fmla="*/ 826346 h 2258906"/>
              <a:gd name="connsiteX60" fmla="*/ 660400 w 1202590"/>
              <a:gd name="connsiteY60" fmla="*/ 812800 h 2258906"/>
              <a:gd name="connsiteX61" fmla="*/ 677333 w 1202590"/>
              <a:gd name="connsiteY61" fmla="*/ 799253 h 2258906"/>
              <a:gd name="connsiteX62" fmla="*/ 687493 w 1202590"/>
              <a:gd name="connsiteY62" fmla="*/ 795866 h 2258906"/>
              <a:gd name="connsiteX63" fmla="*/ 704426 w 1202590"/>
              <a:gd name="connsiteY63" fmla="*/ 789093 h 2258906"/>
              <a:gd name="connsiteX64" fmla="*/ 717973 w 1202590"/>
              <a:gd name="connsiteY64" fmla="*/ 775546 h 2258906"/>
              <a:gd name="connsiteX65" fmla="*/ 741680 w 1202590"/>
              <a:gd name="connsiteY65" fmla="*/ 748453 h 2258906"/>
              <a:gd name="connsiteX66" fmla="*/ 772160 w 1202590"/>
              <a:gd name="connsiteY66" fmla="*/ 721360 h 2258906"/>
              <a:gd name="connsiteX67" fmla="*/ 789093 w 1202590"/>
              <a:gd name="connsiteY67" fmla="*/ 690880 h 2258906"/>
              <a:gd name="connsiteX68" fmla="*/ 799253 w 1202590"/>
              <a:gd name="connsiteY68" fmla="*/ 684106 h 2258906"/>
              <a:gd name="connsiteX69" fmla="*/ 812800 w 1202590"/>
              <a:gd name="connsiteY69" fmla="*/ 660400 h 2258906"/>
              <a:gd name="connsiteX70" fmla="*/ 819573 w 1202590"/>
              <a:gd name="connsiteY70" fmla="*/ 653626 h 2258906"/>
              <a:gd name="connsiteX71" fmla="*/ 843280 w 1202590"/>
              <a:gd name="connsiteY71" fmla="*/ 623146 h 2258906"/>
              <a:gd name="connsiteX72" fmla="*/ 860213 w 1202590"/>
              <a:gd name="connsiteY72" fmla="*/ 599440 h 2258906"/>
              <a:gd name="connsiteX73" fmla="*/ 873760 w 1202590"/>
              <a:gd name="connsiteY73" fmla="*/ 589280 h 2258906"/>
              <a:gd name="connsiteX74" fmla="*/ 897466 w 1202590"/>
              <a:gd name="connsiteY74" fmla="*/ 562186 h 2258906"/>
              <a:gd name="connsiteX75" fmla="*/ 914400 w 1202590"/>
              <a:gd name="connsiteY75" fmla="*/ 545253 h 2258906"/>
              <a:gd name="connsiteX76" fmla="*/ 938106 w 1202590"/>
              <a:gd name="connsiteY76" fmla="*/ 528320 h 2258906"/>
              <a:gd name="connsiteX77" fmla="*/ 951653 w 1202590"/>
              <a:gd name="connsiteY77" fmla="*/ 518160 h 2258906"/>
              <a:gd name="connsiteX78" fmla="*/ 961813 w 1202590"/>
              <a:gd name="connsiteY78" fmla="*/ 511386 h 2258906"/>
              <a:gd name="connsiteX79" fmla="*/ 971973 w 1202590"/>
              <a:gd name="connsiteY79" fmla="*/ 501226 h 2258906"/>
              <a:gd name="connsiteX80" fmla="*/ 988906 w 1202590"/>
              <a:gd name="connsiteY80" fmla="*/ 497840 h 2258906"/>
              <a:gd name="connsiteX81" fmla="*/ 1019386 w 1202590"/>
              <a:gd name="connsiteY81" fmla="*/ 484293 h 2258906"/>
              <a:gd name="connsiteX82" fmla="*/ 1032933 w 1202590"/>
              <a:gd name="connsiteY82" fmla="*/ 474133 h 2258906"/>
              <a:gd name="connsiteX83" fmla="*/ 1043093 w 1202590"/>
              <a:gd name="connsiteY83" fmla="*/ 467360 h 2258906"/>
              <a:gd name="connsiteX84" fmla="*/ 1060026 w 1202590"/>
              <a:gd name="connsiteY84" fmla="*/ 453813 h 2258906"/>
              <a:gd name="connsiteX85" fmla="*/ 1070186 w 1202590"/>
              <a:gd name="connsiteY85" fmla="*/ 450426 h 2258906"/>
              <a:gd name="connsiteX86" fmla="*/ 1093893 w 1202590"/>
              <a:gd name="connsiteY86" fmla="*/ 433493 h 2258906"/>
              <a:gd name="connsiteX87" fmla="*/ 1127760 w 1202590"/>
              <a:gd name="connsiteY87" fmla="*/ 406400 h 2258906"/>
              <a:gd name="connsiteX88" fmla="*/ 1137920 w 1202590"/>
              <a:gd name="connsiteY88" fmla="*/ 372533 h 2258906"/>
              <a:gd name="connsiteX89" fmla="*/ 1144693 w 1202590"/>
              <a:gd name="connsiteY89" fmla="*/ 281093 h 2258906"/>
              <a:gd name="connsiteX90" fmla="*/ 1154853 w 1202590"/>
              <a:gd name="connsiteY90" fmla="*/ 240453 h 2258906"/>
              <a:gd name="connsiteX91" fmla="*/ 1168400 w 1202590"/>
              <a:gd name="connsiteY91" fmla="*/ 220133 h 2258906"/>
              <a:gd name="connsiteX92" fmla="*/ 1175173 w 1202590"/>
              <a:gd name="connsiteY92" fmla="*/ 186266 h 2258906"/>
              <a:gd name="connsiteX93" fmla="*/ 1185333 w 1202590"/>
              <a:gd name="connsiteY93" fmla="*/ 159173 h 2258906"/>
              <a:gd name="connsiteX94" fmla="*/ 1188720 w 1202590"/>
              <a:gd name="connsiteY94" fmla="*/ 125306 h 2258906"/>
              <a:gd name="connsiteX95" fmla="*/ 1198880 w 1202590"/>
              <a:gd name="connsiteY95" fmla="*/ 108373 h 2258906"/>
              <a:gd name="connsiteX96" fmla="*/ 1202266 w 1202590"/>
              <a:gd name="connsiteY96" fmla="*/ 0 h 2258906"/>
              <a:gd name="connsiteX0" fmla="*/ 189653 w 1202590"/>
              <a:gd name="connsiteY0" fmla="*/ 2231813 h 2231813"/>
              <a:gd name="connsiteX1" fmla="*/ 162560 w 1202590"/>
              <a:gd name="connsiteY1" fmla="*/ 2181013 h 2231813"/>
              <a:gd name="connsiteX2" fmla="*/ 149013 w 1202590"/>
              <a:gd name="connsiteY2" fmla="*/ 2147146 h 2231813"/>
              <a:gd name="connsiteX3" fmla="*/ 145626 w 1202590"/>
              <a:gd name="connsiteY3" fmla="*/ 2130213 h 2231813"/>
              <a:gd name="connsiteX4" fmla="*/ 138853 w 1202590"/>
              <a:gd name="connsiteY4" fmla="*/ 2116666 h 2231813"/>
              <a:gd name="connsiteX5" fmla="*/ 125306 w 1202590"/>
              <a:gd name="connsiteY5" fmla="*/ 2086186 h 2231813"/>
              <a:gd name="connsiteX6" fmla="*/ 121920 w 1202590"/>
              <a:gd name="connsiteY6" fmla="*/ 2072640 h 2231813"/>
              <a:gd name="connsiteX7" fmla="*/ 111760 w 1202590"/>
              <a:gd name="connsiteY7" fmla="*/ 2055706 h 2231813"/>
              <a:gd name="connsiteX8" fmla="*/ 94826 w 1202590"/>
              <a:gd name="connsiteY8" fmla="*/ 2011680 h 2231813"/>
              <a:gd name="connsiteX9" fmla="*/ 91440 w 1202590"/>
              <a:gd name="connsiteY9" fmla="*/ 1994746 h 2231813"/>
              <a:gd name="connsiteX10" fmla="*/ 81280 w 1202590"/>
              <a:gd name="connsiteY10" fmla="*/ 1981200 h 2231813"/>
              <a:gd name="connsiteX11" fmla="*/ 71120 w 1202590"/>
              <a:gd name="connsiteY11" fmla="*/ 1964266 h 2231813"/>
              <a:gd name="connsiteX12" fmla="*/ 64346 w 1202590"/>
              <a:gd name="connsiteY12" fmla="*/ 1954106 h 2231813"/>
              <a:gd name="connsiteX13" fmla="*/ 54186 w 1202590"/>
              <a:gd name="connsiteY13" fmla="*/ 1933786 h 2231813"/>
              <a:gd name="connsiteX14" fmla="*/ 37253 w 1202590"/>
              <a:gd name="connsiteY14" fmla="*/ 1893146 h 2231813"/>
              <a:gd name="connsiteX15" fmla="*/ 23706 w 1202590"/>
              <a:gd name="connsiteY15" fmla="*/ 1855893 h 2231813"/>
              <a:gd name="connsiteX16" fmla="*/ 16933 w 1202590"/>
              <a:gd name="connsiteY16" fmla="*/ 1791546 h 2231813"/>
              <a:gd name="connsiteX17" fmla="*/ 13546 w 1202590"/>
              <a:gd name="connsiteY17" fmla="*/ 1781386 h 2231813"/>
              <a:gd name="connsiteX18" fmla="*/ 6773 w 1202590"/>
              <a:gd name="connsiteY18" fmla="*/ 1720426 h 2231813"/>
              <a:gd name="connsiteX19" fmla="*/ 3386 w 1202590"/>
              <a:gd name="connsiteY19" fmla="*/ 1706880 h 2231813"/>
              <a:gd name="connsiteX20" fmla="*/ 0 w 1202590"/>
              <a:gd name="connsiteY20" fmla="*/ 1683173 h 2231813"/>
              <a:gd name="connsiteX21" fmla="*/ 10160 w 1202590"/>
              <a:gd name="connsiteY21" fmla="*/ 1544320 h 2231813"/>
              <a:gd name="connsiteX22" fmla="*/ 13546 w 1202590"/>
              <a:gd name="connsiteY22" fmla="*/ 1530773 h 2231813"/>
              <a:gd name="connsiteX23" fmla="*/ 20320 w 1202590"/>
              <a:gd name="connsiteY23" fmla="*/ 1517226 h 2231813"/>
              <a:gd name="connsiteX24" fmla="*/ 30480 w 1202590"/>
              <a:gd name="connsiteY24" fmla="*/ 1503680 h 2231813"/>
              <a:gd name="connsiteX25" fmla="*/ 44026 w 1202590"/>
              <a:gd name="connsiteY25" fmla="*/ 1469813 h 2231813"/>
              <a:gd name="connsiteX26" fmla="*/ 50800 w 1202590"/>
              <a:gd name="connsiteY26" fmla="*/ 1442720 h 2231813"/>
              <a:gd name="connsiteX27" fmla="*/ 60960 w 1202590"/>
              <a:gd name="connsiteY27" fmla="*/ 1425786 h 2231813"/>
              <a:gd name="connsiteX28" fmla="*/ 74506 w 1202590"/>
              <a:gd name="connsiteY28" fmla="*/ 1408853 h 2231813"/>
              <a:gd name="connsiteX29" fmla="*/ 94826 w 1202590"/>
              <a:gd name="connsiteY29" fmla="*/ 1364826 h 2231813"/>
              <a:gd name="connsiteX30" fmla="*/ 118533 w 1202590"/>
              <a:gd name="connsiteY30" fmla="*/ 1334346 h 2231813"/>
              <a:gd name="connsiteX31" fmla="*/ 128693 w 1202590"/>
              <a:gd name="connsiteY31" fmla="*/ 1317413 h 2231813"/>
              <a:gd name="connsiteX32" fmla="*/ 152400 w 1202590"/>
              <a:gd name="connsiteY32" fmla="*/ 1303866 h 2231813"/>
              <a:gd name="connsiteX33" fmla="*/ 169333 w 1202590"/>
              <a:gd name="connsiteY33" fmla="*/ 1286933 h 2231813"/>
              <a:gd name="connsiteX34" fmla="*/ 186266 w 1202590"/>
              <a:gd name="connsiteY34" fmla="*/ 1273386 h 2231813"/>
              <a:gd name="connsiteX35" fmla="*/ 206586 w 1202590"/>
              <a:gd name="connsiteY35" fmla="*/ 1239520 h 2231813"/>
              <a:gd name="connsiteX36" fmla="*/ 216746 w 1202590"/>
              <a:gd name="connsiteY36" fmla="*/ 1225973 h 2231813"/>
              <a:gd name="connsiteX37" fmla="*/ 237066 w 1202590"/>
              <a:gd name="connsiteY37" fmla="*/ 1185333 h 2231813"/>
              <a:gd name="connsiteX38" fmla="*/ 250613 w 1202590"/>
              <a:gd name="connsiteY38" fmla="*/ 1165013 h 2231813"/>
              <a:gd name="connsiteX39" fmla="*/ 274320 w 1202590"/>
              <a:gd name="connsiteY39" fmla="*/ 1141306 h 2231813"/>
              <a:gd name="connsiteX40" fmla="*/ 291253 w 1202590"/>
              <a:gd name="connsiteY40" fmla="*/ 1120986 h 2231813"/>
              <a:gd name="connsiteX41" fmla="*/ 325120 w 1202590"/>
              <a:gd name="connsiteY41" fmla="*/ 1087120 h 2231813"/>
              <a:gd name="connsiteX42" fmla="*/ 338666 w 1202590"/>
              <a:gd name="connsiteY42" fmla="*/ 1073573 h 2231813"/>
              <a:gd name="connsiteX43" fmla="*/ 358986 w 1202590"/>
              <a:gd name="connsiteY43" fmla="*/ 1043093 h 2231813"/>
              <a:gd name="connsiteX44" fmla="*/ 386080 w 1202590"/>
              <a:gd name="connsiteY44" fmla="*/ 1019386 h 2231813"/>
              <a:gd name="connsiteX45" fmla="*/ 389466 w 1202590"/>
              <a:gd name="connsiteY45" fmla="*/ 1009226 h 2231813"/>
              <a:gd name="connsiteX46" fmla="*/ 430106 w 1202590"/>
              <a:gd name="connsiteY46" fmla="*/ 978746 h 2231813"/>
              <a:gd name="connsiteX47" fmla="*/ 447040 w 1202590"/>
              <a:gd name="connsiteY47" fmla="*/ 958426 h 2231813"/>
              <a:gd name="connsiteX48" fmla="*/ 463973 w 1202590"/>
              <a:gd name="connsiteY48" fmla="*/ 938106 h 2231813"/>
              <a:gd name="connsiteX49" fmla="*/ 480906 w 1202590"/>
              <a:gd name="connsiteY49" fmla="*/ 927946 h 2231813"/>
              <a:gd name="connsiteX50" fmla="*/ 491066 w 1202590"/>
              <a:gd name="connsiteY50" fmla="*/ 917786 h 2231813"/>
              <a:gd name="connsiteX51" fmla="*/ 504613 w 1202590"/>
              <a:gd name="connsiteY51" fmla="*/ 911013 h 2231813"/>
              <a:gd name="connsiteX52" fmla="*/ 524933 w 1202590"/>
              <a:gd name="connsiteY52" fmla="*/ 897466 h 2231813"/>
              <a:gd name="connsiteX53" fmla="*/ 541866 w 1202590"/>
              <a:gd name="connsiteY53" fmla="*/ 883920 h 2231813"/>
              <a:gd name="connsiteX54" fmla="*/ 552026 w 1202590"/>
              <a:gd name="connsiteY54" fmla="*/ 873760 h 2231813"/>
              <a:gd name="connsiteX55" fmla="*/ 572346 w 1202590"/>
              <a:gd name="connsiteY55" fmla="*/ 860213 h 2231813"/>
              <a:gd name="connsiteX56" fmla="*/ 582506 w 1202590"/>
              <a:gd name="connsiteY56" fmla="*/ 856826 h 2231813"/>
              <a:gd name="connsiteX57" fmla="*/ 609600 w 1202590"/>
              <a:gd name="connsiteY57" fmla="*/ 843280 h 2231813"/>
              <a:gd name="connsiteX58" fmla="*/ 636693 w 1202590"/>
              <a:gd name="connsiteY58" fmla="*/ 826346 h 2231813"/>
              <a:gd name="connsiteX59" fmla="*/ 660400 w 1202590"/>
              <a:gd name="connsiteY59" fmla="*/ 812800 h 2231813"/>
              <a:gd name="connsiteX60" fmla="*/ 677333 w 1202590"/>
              <a:gd name="connsiteY60" fmla="*/ 799253 h 2231813"/>
              <a:gd name="connsiteX61" fmla="*/ 687493 w 1202590"/>
              <a:gd name="connsiteY61" fmla="*/ 795866 h 2231813"/>
              <a:gd name="connsiteX62" fmla="*/ 704426 w 1202590"/>
              <a:gd name="connsiteY62" fmla="*/ 789093 h 2231813"/>
              <a:gd name="connsiteX63" fmla="*/ 717973 w 1202590"/>
              <a:gd name="connsiteY63" fmla="*/ 775546 h 2231813"/>
              <a:gd name="connsiteX64" fmla="*/ 741680 w 1202590"/>
              <a:gd name="connsiteY64" fmla="*/ 748453 h 2231813"/>
              <a:gd name="connsiteX65" fmla="*/ 772160 w 1202590"/>
              <a:gd name="connsiteY65" fmla="*/ 721360 h 2231813"/>
              <a:gd name="connsiteX66" fmla="*/ 789093 w 1202590"/>
              <a:gd name="connsiteY66" fmla="*/ 690880 h 2231813"/>
              <a:gd name="connsiteX67" fmla="*/ 799253 w 1202590"/>
              <a:gd name="connsiteY67" fmla="*/ 684106 h 2231813"/>
              <a:gd name="connsiteX68" fmla="*/ 812800 w 1202590"/>
              <a:gd name="connsiteY68" fmla="*/ 660400 h 2231813"/>
              <a:gd name="connsiteX69" fmla="*/ 819573 w 1202590"/>
              <a:gd name="connsiteY69" fmla="*/ 653626 h 2231813"/>
              <a:gd name="connsiteX70" fmla="*/ 843280 w 1202590"/>
              <a:gd name="connsiteY70" fmla="*/ 623146 h 2231813"/>
              <a:gd name="connsiteX71" fmla="*/ 860213 w 1202590"/>
              <a:gd name="connsiteY71" fmla="*/ 599440 h 2231813"/>
              <a:gd name="connsiteX72" fmla="*/ 873760 w 1202590"/>
              <a:gd name="connsiteY72" fmla="*/ 589280 h 2231813"/>
              <a:gd name="connsiteX73" fmla="*/ 897466 w 1202590"/>
              <a:gd name="connsiteY73" fmla="*/ 562186 h 2231813"/>
              <a:gd name="connsiteX74" fmla="*/ 914400 w 1202590"/>
              <a:gd name="connsiteY74" fmla="*/ 545253 h 2231813"/>
              <a:gd name="connsiteX75" fmla="*/ 938106 w 1202590"/>
              <a:gd name="connsiteY75" fmla="*/ 528320 h 2231813"/>
              <a:gd name="connsiteX76" fmla="*/ 951653 w 1202590"/>
              <a:gd name="connsiteY76" fmla="*/ 518160 h 2231813"/>
              <a:gd name="connsiteX77" fmla="*/ 961813 w 1202590"/>
              <a:gd name="connsiteY77" fmla="*/ 511386 h 2231813"/>
              <a:gd name="connsiteX78" fmla="*/ 971973 w 1202590"/>
              <a:gd name="connsiteY78" fmla="*/ 501226 h 2231813"/>
              <a:gd name="connsiteX79" fmla="*/ 988906 w 1202590"/>
              <a:gd name="connsiteY79" fmla="*/ 497840 h 2231813"/>
              <a:gd name="connsiteX80" fmla="*/ 1019386 w 1202590"/>
              <a:gd name="connsiteY80" fmla="*/ 484293 h 2231813"/>
              <a:gd name="connsiteX81" fmla="*/ 1032933 w 1202590"/>
              <a:gd name="connsiteY81" fmla="*/ 474133 h 2231813"/>
              <a:gd name="connsiteX82" fmla="*/ 1043093 w 1202590"/>
              <a:gd name="connsiteY82" fmla="*/ 467360 h 2231813"/>
              <a:gd name="connsiteX83" fmla="*/ 1060026 w 1202590"/>
              <a:gd name="connsiteY83" fmla="*/ 453813 h 2231813"/>
              <a:gd name="connsiteX84" fmla="*/ 1070186 w 1202590"/>
              <a:gd name="connsiteY84" fmla="*/ 450426 h 2231813"/>
              <a:gd name="connsiteX85" fmla="*/ 1093893 w 1202590"/>
              <a:gd name="connsiteY85" fmla="*/ 433493 h 2231813"/>
              <a:gd name="connsiteX86" fmla="*/ 1127760 w 1202590"/>
              <a:gd name="connsiteY86" fmla="*/ 406400 h 2231813"/>
              <a:gd name="connsiteX87" fmla="*/ 1137920 w 1202590"/>
              <a:gd name="connsiteY87" fmla="*/ 372533 h 2231813"/>
              <a:gd name="connsiteX88" fmla="*/ 1144693 w 1202590"/>
              <a:gd name="connsiteY88" fmla="*/ 281093 h 2231813"/>
              <a:gd name="connsiteX89" fmla="*/ 1154853 w 1202590"/>
              <a:gd name="connsiteY89" fmla="*/ 240453 h 2231813"/>
              <a:gd name="connsiteX90" fmla="*/ 1168400 w 1202590"/>
              <a:gd name="connsiteY90" fmla="*/ 220133 h 2231813"/>
              <a:gd name="connsiteX91" fmla="*/ 1175173 w 1202590"/>
              <a:gd name="connsiteY91" fmla="*/ 186266 h 2231813"/>
              <a:gd name="connsiteX92" fmla="*/ 1185333 w 1202590"/>
              <a:gd name="connsiteY92" fmla="*/ 159173 h 2231813"/>
              <a:gd name="connsiteX93" fmla="*/ 1188720 w 1202590"/>
              <a:gd name="connsiteY93" fmla="*/ 125306 h 2231813"/>
              <a:gd name="connsiteX94" fmla="*/ 1198880 w 1202590"/>
              <a:gd name="connsiteY94" fmla="*/ 108373 h 2231813"/>
              <a:gd name="connsiteX95" fmla="*/ 1202266 w 1202590"/>
              <a:gd name="connsiteY95" fmla="*/ 0 h 2231813"/>
              <a:gd name="connsiteX0" fmla="*/ 162560 w 1202590"/>
              <a:gd name="connsiteY0" fmla="*/ 2181013 h 2181013"/>
              <a:gd name="connsiteX1" fmla="*/ 149013 w 1202590"/>
              <a:gd name="connsiteY1" fmla="*/ 2147146 h 2181013"/>
              <a:gd name="connsiteX2" fmla="*/ 145626 w 1202590"/>
              <a:gd name="connsiteY2" fmla="*/ 2130213 h 2181013"/>
              <a:gd name="connsiteX3" fmla="*/ 138853 w 1202590"/>
              <a:gd name="connsiteY3" fmla="*/ 2116666 h 2181013"/>
              <a:gd name="connsiteX4" fmla="*/ 125306 w 1202590"/>
              <a:gd name="connsiteY4" fmla="*/ 2086186 h 2181013"/>
              <a:gd name="connsiteX5" fmla="*/ 121920 w 1202590"/>
              <a:gd name="connsiteY5" fmla="*/ 2072640 h 2181013"/>
              <a:gd name="connsiteX6" fmla="*/ 111760 w 1202590"/>
              <a:gd name="connsiteY6" fmla="*/ 2055706 h 2181013"/>
              <a:gd name="connsiteX7" fmla="*/ 94826 w 1202590"/>
              <a:gd name="connsiteY7" fmla="*/ 2011680 h 2181013"/>
              <a:gd name="connsiteX8" fmla="*/ 91440 w 1202590"/>
              <a:gd name="connsiteY8" fmla="*/ 1994746 h 2181013"/>
              <a:gd name="connsiteX9" fmla="*/ 81280 w 1202590"/>
              <a:gd name="connsiteY9" fmla="*/ 1981200 h 2181013"/>
              <a:gd name="connsiteX10" fmla="*/ 71120 w 1202590"/>
              <a:gd name="connsiteY10" fmla="*/ 1964266 h 2181013"/>
              <a:gd name="connsiteX11" fmla="*/ 64346 w 1202590"/>
              <a:gd name="connsiteY11" fmla="*/ 1954106 h 2181013"/>
              <a:gd name="connsiteX12" fmla="*/ 54186 w 1202590"/>
              <a:gd name="connsiteY12" fmla="*/ 1933786 h 2181013"/>
              <a:gd name="connsiteX13" fmla="*/ 37253 w 1202590"/>
              <a:gd name="connsiteY13" fmla="*/ 1893146 h 2181013"/>
              <a:gd name="connsiteX14" fmla="*/ 23706 w 1202590"/>
              <a:gd name="connsiteY14" fmla="*/ 1855893 h 2181013"/>
              <a:gd name="connsiteX15" fmla="*/ 16933 w 1202590"/>
              <a:gd name="connsiteY15" fmla="*/ 1791546 h 2181013"/>
              <a:gd name="connsiteX16" fmla="*/ 13546 w 1202590"/>
              <a:gd name="connsiteY16" fmla="*/ 1781386 h 2181013"/>
              <a:gd name="connsiteX17" fmla="*/ 6773 w 1202590"/>
              <a:gd name="connsiteY17" fmla="*/ 1720426 h 2181013"/>
              <a:gd name="connsiteX18" fmla="*/ 3386 w 1202590"/>
              <a:gd name="connsiteY18" fmla="*/ 1706880 h 2181013"/>
              <a:gd name="connsiteX19" fmla="*/ 0 w 1202590"/>
              <a:gd name="connsiteY19" fmla="*/ 1683173 h 2181013"/>
              <a:gd name="connsiteX20" fmla="*/ 10160 w 1202590"/>
              <a:gd name="connsiteY20" fmla="*/ 1544320 h 2181013"/>
              <a:gd name="connsiteX21" fmla="*/ 13546 w 1202590"/>
              <a:gd name="connsiteY21" fmla="*/ 1530773 h 2181013"/>
              <a:gd name="connsiteX22" fmla="*/ 20320 w 1202590"/>
              <a:gd name="connsiteY22" fmla="*/ 1517226 h 2181013"/>
              <a:gd name="connsiteX23" fmla="*/ 30480 w 1202590"/>
              <a:gd name="connsiteY23" fmla="*/ 1503680 h 2181013"/>
              <a:gd name="connsiteX24" fmla="*/ 44026 w 1202590"/>
              <a:gd name="connsiteY24" fmla="*/ 1469813 h 2181013"/>
              <a:gd name="connsiteX25" fmla="*/ 50800 w 1202590"/>
              <a:gd name="connsiteY25" fmla="*/ 1442720 h 2181013"/>
              <a:gd name="connsiteX26" fmla="*/ 60960 w 1202590"/>
              <a:gd name="connsiteY26" fmla="*/ 1425786 h 2181013"/>
              <a:gd name="connsiteX27" fmla="*/ 74506 w 1202590"/>
              <a:gd name="connsiteY27" fmla="*/ 1408853 h 2181013"/>
              <a:gd name="connsiteX28" fmla="*/ 94826 w 1202590"/>
              <a:gd name="connsiteY28" fmla="*/ 1364826 h 2181013"/>
              <a:gd name="connsiteX29" fmla="*/ 118533 w 1202590"/>
              <a:gd name="connsiteY29" fmla="*/ 1334346 h 2181013"/>
              <a:gd name="connsiteX30" fmla="*/ 128693 w 1202590"/>
              <a:gd name="connsiteY30" fmla="*/ 1317413 h 2181013"/>
              <a:gd name="connsiteX31" fmla="*/ 152400 w 1202590"/>
              <a:gd name="connsiteY31" fmla="*/ 1303866 h 2181013"/>
              <a:gd name="connsiteX32" fmla="*/ 169333 w 1202590"/>
              <a:gd name="connsiteY32" fmla="*/ 1286933 h 2181013"/>
              <a:gd name="connsiteX33" fmla="*/ 186266 w 1202590"/>
              <a:gd name="connsiteY33" fmla="*/ 1273386 h 2181013"/>
              <a:gd name="connsiteX34" fmla="*/ 206586 w 1202590"/>
              <a:gd name="connsiteY34" fmla="*/ 1239520 h 2181013"/>
              <a:gd name="connsiteX35" fmla="*/ 216746 w 1202590"/>
              <a:gd name="connsiteY35" fmla="*/ 1225973 h 2181013"/>
              <a:gd name="connsiteX36" fmla="*/ 237066 w 1202590"/>
              <a:gd name="connsiteY36" fmla="*/ 1185333 h 2181013"/>
              <a:gd name="connsiteX37" fmla="*/ 250613 w 1202590"/>
              <a:gd name="connsiteY37" fmla="*/ 1165013 h 2181013"/>
              <a:gd name="connsiteX38" fmla="*/ 274320 w 1202590"/>
              <a:gd name="connsiteY38" fmla="*/ 1141306 h 2181013"/>
              <a:gd name="connsiteX39" fmla="*/ 291253 w 1202590"/>
              <a:gd name="connsiteY39" fmla="*/ 1120986 h 2181013"/>
              <a:gd name="connsiteX40" fmla="*/ 325120 w 1202590"/>
              <a:gd name="connsiteY40" fmla="*/ 1087120 h 2181013"/>
              <a:gd name="connsiteX41" fmla="*/ 338666 w 1202590"/>
              <a:gd name="connsiteY41" fmla="*/ 1073573 h 2181013"/>
              <a:gd name="connsiteX42" fmla="*/ 358986 w 1202590"/>
              <a:gd name="connsiteY42" fmla="*/ 1043093 h 2181013"/>
              <a:gd name="connsiteX43" fmla="*/ 386080 w 1202590"/>
              <a:gd name="connsiteY43" fmla="*/ 1019386 h 2181013"/>
              <a:gd name="connsiteX44" fmla="*/ 389466 w 1202590"/>
              <a:gd name="connsiteY44" fmla="*/ 1009226 h 2181013"/>
              <a:gd name="connsiteX45" fmla="*/ 430106 w 1202590"/>
              <a:gd name="connsiteY45" fmla="*/ 978746 h 2181013"/>
              <a:gd name="connsiteX46" fmla="*/ 447040 w 1202590"/>
              <a:gd name="connsiteY46" fmla="*/ 958426 h 2181013"/>
              <a:gd name="connsiteX47" fmla="*/ 463973 w 1202590"/>
              <a:gd name="connsiteY47" fmla="*/ 938106 h 2181013"/>
              <a:gd name="connsiteX48" fmla="*/ 480906 w 1202590"/>
              <a:gd name="connsiteY48" fmla="*/ 927946 h 2181013"/>
              <a:gd name="connsiteX49" fmla="*/ 491066 w 1202590"/>
              <a:gd name="connsiteY49" fmla="*/ 917786 h 2181013"/>
              <a:gd name="connsiteX50" fmla="*/ 504613 w 1202590"/>
              <a:gd name="connsiteY50" fmla="*/ 911013 h 2181013"/>
              <a:gd name="connsiteX51" fmla="*/ 524933 w 1202590"/>
              <a:gd name="connsiteY51" fmla="*/ 897466 h 2181013"/>
              <a:gd name="connsiteX52" fmla="*/ 541866 w 1202590"/>
              <a:gd name="connsiteY52" fmla="*/ 883920 h 2181013"/>
              <a:gd name="connsiteX53" fmla="*/ 552026 w 1202590"/>
              <a:gd name="connsiteY53" fmla="*/ 873760 h 2181013"/>
              <a:gd name="connsiteX54" fmla="*/ 572346 w 1202590"/>
              <a:gd name="connsiteY54" fmla="*/ 860213 h 2181013"/>
              <a:gd name="connsiteX55" fmla="*/ 582506 w 1202590"/>
              <a:gd name="connsiteY55" fmla="*/ 856826 h 2181013"/>
              <a:gd name="connsiteX56" fmla="*/ 609600 w 1202590"/>
              <a:gd name="connsiteY56" fmla="*/ 843280 h 2181013"/>
              <a:gd name="connsiteX57" fmla="*/ 636693 w 1202590"/>
              <a:gd name="connsiteY57" fmla="*/ 826346 h 2181013"/>
              <a:gd name="connsiteX58" fmla="*/ 660400 w 1202590"/>
              <a:gd name="connsiteY58" fmla="*/ 812800 h 2181013"/>
              <a:gd name="connsiteX59" fmla="*/ 677333 w 1202590"/>
              <a:gd name="connsiteY59" fmla="*/ 799253 h 2181013"/>
              <a:gd name="connsiteX60" fmla="*/ 687493 w 1202590"/>
              <a:gd name="connsiteY60" fmla="*/ 795866 h 2181013"/>
              <a:gd name="connsiteX61" fmla="*/ 704426 w 1202590"/>
              <a:gd name="connsiteY61" fmla="*/ 789093 h 2181013"/>
              <a:gd name="connsiteX62" fmla="*/ 717973 w 1202590"/>
              <a:gd name="connsiteY62" fmla="*/ 775546 h 2181013"/>
              <a:gd name="connsiteX63" fmla="*/ 741680 w 1202590"/>
              <a:gd name="connsiteY63" fmla="*/ 748453 h 2181013"/>
              <a:gd name="connsiteX64" fmla="*/ 772160 w 1202590"/>
              <a:gd name="connsiteY64" fmla="*/ 721360 h 2181013"/>
              <a:gd name="connsiteX65" fmla="*/ 789093 w 1202590"/>
              <a:gd name="connsiteY65" fmla="*/ 690880 h 2181013"/>
              <a:gd name="connsiteX66" fmla="*/ 799253 w 1202590"/>
              <a:gd name="connsiteY66" fmla="*/ 684106 h 2181013"/>
              <a:gd name="connsiteX67" fmla="*/ 812800 w 1202590"/>
              <a:gd name="connsiteY67" fmla="*/ 660400 h 2181013"/>
              <a:gd name="connsiteX68" fmla="*/ 819573 w 1202590"/>
              <a:gd name="connsiteY68" fmla="*/ 653626 h 2181013"/>
              <a:gd name="connsiteX69" fmla="*/ 843280 w 1202590"/>
              <a:gd name="connsiteY69" fmla="*/ 623146 h 2181013"/>
              <a:gd name="connsiteX70" fmla="*/ 860213 w 1202590"/>
              <a:gd name="connsiteY70" fmla="*/ 599440 h 2181013"/>
              <a:gd name="connsiteX71" fmla="*/ 873760 w 1202590"/>
              <a:gd name="connsiteY71" fmla="*/ 589280 h 2181013"/>
              <a:gd name="connsiteX72" fmla="*/ 897466 w 1202590"/>
              <a:gd name="connsiteY72" fmla="*/ 562186 h 2181013"/>
              <a:gd name="connsiteX73" fmla="*/ 914400 w 1202590"/>
              <a:gd name="connsiteY73" fmla="*/ 545253 h 2181013"/>
              <a:gd name="connsiteX74" fmla="*/ 938106 w 1202590"/>
              <a:gd name="connsiteY74" fmla="*/ 528320 h 2181013"/>
              <a:gd name="connsiteX75" fmla="*/ 951653 w 1202590"/>
              <a:gd name="connsiteY75" fmla="*/ 518160 h 2181013"/>
              <a:gd name="connsiteX76" fmla="*/ 961813 w 1202590"/>
              <a:gd name="connsiteY76" fmla="*/ 511386 h 2181013"/>
              <a:gd name="connsiteX77" fmla="*/ 971973 w 1202590"/>
              <a:gd name="connsiteY77" fmla="*/ 501226 h 2181013"/>
              <a:gd name="connsiteX78" fmla="*/ 988906 w 1202590"/>
              <a:gd name="connsiteY78" fmla="*/ 497840 h 2181013"/>
              <a:gd name="connsiteX79" fmla="*/ 1019386 w 1202590"/>
              <a:gd name="connsiteY79" fmla="*/ 484293 h 2181013"/>
              <a:gd name="connsiteX80" fmla="*/ 1032933 w 1202590"/>
              <a:gd name="connsiteY80" fmla="*/ 474133 h 2181013"/>
              <a:gd name="connsiteX81" fmla="*/ 1043093 w 1202590"/>
              <a:gd name="connsiteY81" fmla="*/ 467360 h 2181013"/>
              <a:gd name="connsiteX82" fmla="*/ 1060026 w 1202590"/>
              <a:gd name="connsiteY82" fmla="*/ 453813 h 2181013"/>
              <a:gd name="connsiteX83" fmla="*/ 1070186 w 1202590"/>
              <a:gd name="connsiteY83" fmla="*/ 450426 h 2181013"/>
              <a:gd name="connsiteX84" fmla="*/ 1093893 w 1202590"/>
              <a:gd name="connsiteY84" fmla="*/ 433493 h 2181013"/>
              <a:gd name="connsiteX85" fmla="*/ 1127760 w 1202590"/>
              <a:gd name="connsiteY85" fmla="*/ 406400 h 2181013"/>
              <a:gd name="connsiteX86" fmla="*/ 1137920 w 1202590"/>
              <a:gd name="connsiteY86" fmla="*/ 372533 h 2181013"/>
              <a:gd name="connsiteX87" fmla="*/ 1144693 w 1202590"/>
              <a:gd name="connsiteY87" fmla="*/ 281093 h 2181013"/>
              <a:gd name="connsiteX88" fmla="*/ 1154853 w 1202590"/>
              <a:gd name="connsiteY88" fmla="*/ 240453 h 2181013"/>
              <a:gd name="connsiteX89" fmla="*/ 1168400 w 1202590"/>
              <a:gd name="connsiteY89" fmla="*/ 220133 h 2181013"/>
              <a:gd name="connsiteX90" fmla="*/ 1175173 w 1202590"/>
              <a:gd name="connsiteY90" fmla="*/ 186266 h 2181013"/>
              <a:gd name="connsiteX91" fmla="*/ 1185333 w 1202590"/>
              <a:gd name="connsiteY91" fmla="*/ 159173 h 2181013"/>
              <a:gd name="connsiteX92" fmla="*/ 1188720 w 1202590"/>
              <a:gd name="connsiteY92" fmla="*/ 125306 h 2181013"/>
              <a:gd name="connsiteX93" fmla="*/ 1198880 w 1202590"/>
              <a:gd name="connsiteY93" fmla="*/ 108373 h 2181013"/>
              <a:gd name="connsiteX94" fmla="*/ 1202266 w 1202590"/>
              <a:gd name="connsiteY94" fmla="*/ 0 h 2181013"/>
              <a:gd name="connsiteX0" fmla="*/ 149013 w 1202590"/>
              <a:gd name="connsiteY0" fmla="*/ 2147146 h 2147146"/>
              <a:gd name="connsiteX1" fmla="*/ 145626 w 1202590"/>
              <a:gd name="connsiteY1" fmla="*/ 2130213 h 2147146"/>
              <a:gd name="connsiteX2" fmla="*/ 138853 w 1202590"/>
              <a:gd name="connsiteY2" fmla="*/ 2116666 h 2147146"/>
              <a:gd name="connsiteX3" fmla="*/ 125306 w 1202590"/>
              <a:gd name="connsiteY3" fmla="*/ 2086186 h 2147146"/>
              <a:gd name="connsiteX4" fmla="*/ 121920 w 1202590"/>
              <a:gd name="connsiteY4" fmla="*/ 2072640 h 2147146"/>
              <a:gd name="connsiteX5" fmla="*/ 111760 w 1202590"/>
              <a:gd name="connsiteY5" fmla="*/ 2055706 h 2147146"/>
              <a:gd name="connsiteX6" fmla="*/ 94826 w 1202590"/>
              <a:gd name="connsiteY6" fmla="*/ 2011680 h 2147146"/>
              <a:gd name="connsiteX7" fmla="*/ 91440 w 1202590"/>
              <a:gd name="connsiteY7" fmla="*/ 1994746 h 2147146"/>
              <a:gd name="connsiteX8" fmla="*/ 81280 w 1202590"/>
              <a:gd name="connsiteY8" fmla="*/ 1981200 h 2147146"/>
              <a:gd name="connsiteX9" fmla="*/ 71120 w 1202590"/>
              <a:gd name="connsiteY9" fmla="*/ 1964266 h 2147146"/>
              <a:gd name="connsiteX10" fmla="*/ 64346 w 1202590"/>
              <a:gd name="connsiteY10" fmla="*/ 1954106 h 2147146"/>
              <a:gd name="connsiteX11" fmla="*/ 54186 w 1202590"/>
              <a:gd name="connsiteY11" fmla="*/ 1933786 h 2147146"/>
              <a:gd name="connsiteX12" fmla="*/ 37253 w 1202590"/>
              <a:gd name="connsiteY12" fmla="*/ 1893146 h 2147146"/>
              <a:gd name="connsiteX13" fmla="*/ 23706 w 1202590"/>
              <a:gd name="connsiteY13" fmla="*/ 1855893 h 2147146"/>
              <a:gd name="connsiteX14" fmla="*/ 16933 w 1202590"/>
              <a:gd name="connsiteY14" fmla="*/ 1791546 h 2147146"/>
              <a:gd name="connsiteX15" fmla="*/ 13546 w 1202590"/>
              <a:gd name="connsiteY15" fmla="*/ 1781386 h 2147146"/>
              <a:gd name="connsiteX16" fmla="*/ 6773 w 1202590"/>
              <a:gd name="connsiteY16" fmla="*/ 1720426 h 2147146"/>
              <a:gd name="connsiteX17" fmla="*/ 3386 w 1202590"/>
              <a:gd name="connsiteY17" fmla="*/ 1706880 h 2147146"/>
              <a:gd name="connsiteX18" fmla="*/ 0 w 1202590"/>
              <a:gd name="connsiteY18" fmla="*/ 1683173 h 2147146"/>
              <a:gd name="connsiteX19" fmla="*/ 10160 w 1202590"/>
              <a:gd name="connsiteY19" fmla="*/ 1544320 h 2147146"/>
              <a:gd name="connsiteX20" fmla="*/ 13546 w 1202590"/>
              <a:gd name="connsiteY20" fmla="*/ 1530773 h 2147146"/>
              <a:gd name="connsiteX21" fmla="*/ 20320 w 1202590"/>
              <a:gd name="connsiteY21" fmla="*/ 1517226 h 2147146"/>
              <a:gd name="connsiteX22" fmla="*/ 30480 w 1202590"/>
              <a:gd name="connsiteY22" fmla="*/ 1503680 h 2147146"/>
              <a:gd name="connsiteX23" fmla="*/ 44026 w 1202590"/>
              <a:gd name="connsiteY23" fmla="*/ 1469813 h 2147146"/>
              <a:gd name="connsiteX24" fmla="*/ 50800 w 1202590"/>
              <a:gd name="connsiteY24" fmla="*/ 1442720 h 2147146"/>
              <a:gd name="connsiteX25" fmla="*/ 60960 w 1202590"/>
              <a:gd name="connsiteY25" fmla="*/ 1425786 h 2147146"/>
              <a:gd name="connsiteX26" fmla="*/ 74506 w 1202590"/>
              <a:gd name="connsiteY26" fmla="*/ 1408853 h 2147146"/>
              <a:gd name="connsiteX27" fmla="*/ 94826 w 1202590"/>
              <a:gd name="connsiteY27" fmla="*/ 1364826 h 2147146"/>
              <a:gd name="connsiteX28" fmla="*/ 118533 w 1202590"/>
              <a:gd name="connsiteY28" fmla="*/ 1334346 h 2147146"/>
              <a:gd name="connsiteX29" fmla="*/ 128693 w 1202590"/>
              <a:gd name="connsiteY29" fmla="*/ 1317413 h 2147146"/>
              <a:gd name="connsiteX30" fmla="*/ 152400 w 1202590"/>
              <a:gd name="connsiteY30" fmla="*/ 1303866 h 2147146"/>
              <a:gd name="connsiteX31" fmla="*/ 169333 w 1202590"/>
              <a:gd name="connsiteY31" fmla="*/ 1286933 h 2147146"/>
              <a:gd name="connsiteX32" fmla="*/ 186266 w 1202590"/>
              <a:gd name="connsiteY32" fmla="*/ 1273386 h 2147146"/>
              <a:gd name="connsiteX33" fmla="*/ 206586 w 1202590"/>
              <a:gd name="connsiteY33" fmla="*/ 1239520 h 2147146"/>
              <a:gd name="connsiteX34" fmla="*/ 216746 w 1202590"/>
              <a:gd name="connsiteY34" fmla="*/ 1225973 h 2147146"/>
              <a:gd name="connsiteX35" fmla="*/ 237066 w 1202590"/>
              <a:gd name="connsiteY35" fmla="*/ 1185333 h 2147146"/>
              <a:gd name="connsiteX36" fmla="*/ 250613 w 1202590"/>
              <a:gd name="connsiteY36" fmla="*/ 1165013 h 2147146"/>
              <a:gd name="connsiteX37" fmla="*/ 274320 w 1202590"/>
              <a:gd name="connsiteY37" fmla="*/ 1141306 h 2147146"/>
              <a:gd name="connsiteX38" fmla="*/ 291253 w 1202590"/>
              <a:gd name="connsiteY38" fmla="*/ 1120986 h 2147146"/>
              <a:gd name="connsiteX39" fmla="*/ 325120 w 1202590"/>
              <a:gd name="connsiteY39" fmla="*/ 1087120 h 2147146"/>
              <a:gd name="connsiteX40" fmla="*/ 338666 w 1202590"/>
              <a:gd name="connsiteY40" fmla="*/ 1073573 h 2147146"/>
              <a:gd name="connsiteX41" fmla="*/ 358986 w 1202590"/>
              <a:gd name="connsiteY41" fmla="*/ 1043093 h 2147146"/>
              <a:gd name="connsiteX42" fmla="*/ 386080 w 1202590"/>
              <a:gd name="connsiteY42" fmla="*/ 1019386 h 2147146"/>
              <a:gd name="connsiteX43" fmla="*/ 389466 w 1202590"/>
              <a:gd name="connsiteY43" fmla="*/ 1009226 h 2147146"/>
              <a:gd name="connsiteX44" fmla="*/ 430106 w 1202590"/>
              <a:gd name="connsiteY44" fmla="*/ 978746 h 2147146"/>
              <a:gd name="connsiteX45" fmla="*/ 447040 w 1202590"/>
              <a:gd name="connsiteY45" fmla="*/ 958426 h 2147146"/>
              <a:gd name="connsiteX46" fmla="*/ 463973 w 1202590"/>
              <a:gd name="connsiteY46" fmla="*/ 938106 h 2147146"/>
              <a:gd name="connsiteX47" fmla="*/ 480906 w 1202590"/>
              <a:gd name="connsiteY47" fmla="*/ 927946 h 2147146"/>
              <a:gd name="connsiteX48" fmla="*/ 491066 w 1202590"/>
              <a:gd name="connsiteY48" fmla="*/ 917786 h 2147146"/>
              <a:gd name="connsiteX49" fmla="*/ 504613 w 1202590"/>
              <a:gd name="connsiteY49" fmla="*/ 911013 h 2147146"/>
              <a:gd name="connsiteX50" fmla="*/ 524933 w 1202590"/>
              <a:gd name="connsiteY50" fmla="*/ 897466 h 2147146"/>
              <a:gd name="connsiteX51" fmla="*/ 541866 w 1202590"/>
              <a:gd name="connsiteY51" fmla="*/ 883920 h 2147146"/>
              <a:gd name="connsiteX52" fmla="*/ 552026 w 1202590"/>
              <a:gd name="connsiteY52" fmla="*/ 873760 h 2147146"/>
              <a:gd name="connsiteX53" fmla="*/ 572346 w 1202590"/>
              <a:gd name="connsiteY53" fmla="*/ 860213 h 2147146"/>
              <a:gd name="connsiteX54" fmla="*/ 582506 w 1202590"/>
              <a:gd name="connsiteY54" fmla="*/ 856826 h 2147146"/>
              <a:gd name="connsiteX55" fmla="*/ 609600 w 1202590"/>
              <a:gd name="connsiteY55" fmla="*/ 843280 h 2147146"/>
              <a:gd name="connsiteX56" fmla="*/ 636693 w 1202590"/>
              <a:gd name="connsiteY56" fmla="*/ 826346 h 2147146"/>
              <a:gd name="connsiteX57" fmla="*/ 660400 w 1202590"/>
              <a:gd name="connsiteY57" fmla="*/ 812800 h 2147146"/>
              <a:gd name="connsiteX58" fmla="*/ 677333 w 1202590"/>
              <a:gd name="connsiteY58" fmla="*/ 799253 h 2147146"/>
              <a:gd name="connsiteX59" fmla="*/ 687493 w 1202590"/>
              <a:gd name="connsiteY59" fmla="*/ 795866 h 2147146"/>
              <a:gd name="connsiteX60" fmla="*/ 704426 w 1202590"/>
              <a:gd name="connsiteY60" fmla="*/ 789093 h 2147146"/>
              <a:gd name="connsiteX61" fmla="*/ 717973 w 1202590"/>
              <a:gd name="connsiteY61" fmla="*/ 775546 h 2147146"/>
              <a:gd name="connsiteX62" fmla="*/ 741680 w 1202590"/>
              <a:gd name="connsiteY62" fmla="*/ 748453 h 2147146"/>
              <a:gd name="connsiteX63" fmla="*/ 772160 w 1202590"/>
              <a:gd name="connsiteY63" fmla="*/ 721360 h 2147146"/>
              <a:gd name="connsiteX64" fmla="*/ 789093 w 1202590"/>
              <a:gd name="connsiteY64" fmla="*/ 690880 h 2147146"/>
              <a:gd name="connsiteX65" fmla="*/ 799253 w 1202590"/>
              <a:gd name="connsiteY65" fmla="*/ 684106 h 2147146"/>
              <a:gd name="connsiteX66" fmla="*/ 812800 w 1202590"/>
              <a:gd name="connsiteY66" fmla="*/ 660400 h 2147146"/>
              <a:gd name="connsiteX67" fmla="*/ 819573 w 1202590"/>
              <a:gd name="connsiteY67" fmla="*/ 653626 h 2147146"/>
              <a:gd name="connsiteX68" fmla="*/ 843280 w 1202590"/>
              <a:gd name="connsiteY68" fmla="*/ 623146 h 2147146"/>
              <a:gd name="connsiteX69" fmla="*/ 860213 w 1202590"/>
              <a:gd name="connsiteY69" fmla="*/ 599440 h 2147146"/>
              <a:gd name="connsiteX70" fmla="*/ 873760 w 1202590"/>
              <a:gd name="connsiteY70" fmla="*/ 589280 h 2147146"/>
              <a:gd name="connsiteX71" fmla="*/ 897466 w 1202590"/>
              <a:gd name="connsiteY71" fmla="*/ 562186 h 2147146"/>
              <a:gd name="connsiteX72" fmla="*/ 914400 w 1202590"/>
              <a:gd name="connsiteY72" fmla="*/ 545253 h 2147146"/>
              <a:gd name="connsiteX73" fmla="*/ 938106 w 1202590"/>
              <a:gd name="connsiteY73" fmla="*/ 528320 h 2147146"/>
              <a:gd name="connsiteX74" fmla="*/ 951653 w 1202590"/>
              <a:gd name="connsiteY74" fmla="*/ 518160 h 2147146"/>
              <a:gd name="connsiteX75" fmla="*/ 961813 w 1202590"/>
              <a:gd name="connsiteY75" fmla="*/ 511386 h 2147146"/>
              <a:gd name="connsiteX76" fmla="*/ 971973 w 1202590"/>
              <a:gd name="connsiteY76" fmla="*/ 501226 h 2147146"/>
              <a:gd name="connsiteX77" fmla="*/ 988906 w 1202590"/>
              <a:gd name="connsiteY77" fmla="*/ 497840 h 2147146"/>
              <a:gd name="connsiteX78" fmla="*/ 1019386 w 1202590"/>
              <a:gd name="connsiteY78" fmla="*/ 484293 h 2147146"/>
              <a:gd name="connsiteX79" fmla="*/ 1032933 w 1202590"/>
              <a:gd name="connsiteY79" fmla="*/ 474133 h 2147146"/>
              <a:gd name="connsiteX80" fmla="*/ 1043093 w 1202590"/>
              <a:gd name="connsiteY80" fmla="*/ 467360 h 2147146"/>
              <a:gd name="connsiteX81" fmla="*/ 1060026 w 1202590"/>
              <a:gd name="connsiteY81" fmla="*/ 453813 h 2147146"/>
              <a:gd name="connsiteX82" fmla="*/ 1070186 w 1202590"/>
              <a:gd name="connsiteY82" fmla="*/ 450426 h 2147146"/>
              <a:gd name="connsiteX83" fmla="*/ 1093893 w 1202590"/>
              <a:gd name="connsiteY83" fmla="*/ 433493 h 2147146"/>
              <a:gd name="connsiteX84" fmla="*/ 1127760 w 1202590"/>
              <a:gd name="connsiteY84" fmla="*/ 406400 h 2147146"/>
              <a:gd name="connsiteX85" fmla="*/ 1137920 w 1202590"/>
              <a:gd name="connsiteY85" fmla="*/ 372533 h 2147146"/>
              <a:gd name="connsiteX86" fmla="*/ 1144693 w 1202590"/>
              <a:gd name="connsiteY86" fmla="*/ 281093 h 2147146"/>
              <a:gd name="connsiteX87" fmla="*/ 1154853 w 1202590"/>
              <a:gd name="connsiteY87" fmla="*/ 240453 h 2147146"/>
              <a:gd name="connsiteX88" fmla="*/ 1168400 w 1202590"/>
              <a:gd name="connsiteY88" fmla="*/ 220133 h 2147146"/>
              <a:gd name="connsiteX89" fmla="*/ 1175173 w 1202590"/>
              <a:gd name="connsiteY89" fmla="*/ 186266 h 2147146"/>
              <a:gd name="connsiteX90" fmla="*/ 1185333 w 1202590"/>
              <a:gd name="connsiteY90" fmla="*/ 159173 h 2147146"/>
              <a:gd name="connsiteX91" fmla="*/ 1188720 w 1202590"/>
              <a:gd name="connsiteY91" fmla="*/ 125306 h 2147146"/>
              <a:gd name="connsiteX92" fmla="*/ 1198880 w 1202590"/>
              <a:gd name="connsiteY92" fmla="*/ 108373 h 2147146"/>
              <a:gd name="connsiteX93" fmla="*/ 1202266 w 1202590"/>
              <a:gd name="connsiteY93" fmla="*/ 0 h 2147146"/>
              <a:gd name="connsiteX0" fmla="*/ 149013 w 1202590"/>
              <a:gd name="connsiteY0" fmla="*/ 2147146 h 2147146"/>
              <a:gd name="connsiteX1" fmla="*/ 138853 w 1202590"/>
              <a:gd name="connsiteY1" fmla="*/ 2116666 h 2147146"/>
              <a:gd name="connsiteX2" fmla="*/ 125306 w 1202590"/>
              <a:gd name="connsiteY2" fmla="*/ 2086186 h 2147146"/>
              <a:gd name="connsiteX3" fmla="*/ 121920 w 1202590"/>
              <a:gd name="connsiteY3" fmla="*/ 2072640 h 2147146"/>
              <a:gd name="connsiteX4" fmla="*/ 111760 w 1202590"/>
              <a:gd name="connsiteY4" fmla="*/ 2055706 h 2147146"/>
              <a:gd name="connsiteX5" fmla="*/ 94826 w 1202590"/>
              <a:gd name="connsiteY5" fmla="*/ 2011680 h 2147146"/>
              <a:gd name="connsiteX6" fmla="*/ 91440 w 1202590"/>
              <a:gd name="connsiteY6" fmla="*/ 1994746 h 2147146"/>
              <a:gd name="connsiteX7" fmla="*/ 81280 w 1202590"/>
              <a:gd name="connsiteY7" fmla="*/ 1981200 h 2147146"/>
              <a:gd name="connsiteX8" fmla="*/ 71120 w 1202590"/>
              <a:gd name="connsiteY8" fmla="*/ 1964266 h 2147146"/>
              <a:gd name="connsiteX9" fmla="*/ 64346 w 1202590"/>
              <a:gd name="connsiteY9" fmla="*/ 1954106 h 2147146"/>
              <a:gd name="connsiteX10" fmla="*/ 54186 w 1202590"/>
              <a:gd name="connsiteY10" fmla="*/ 1933786 h 2147146"/>
              <a:gd name="connsiteX11" fmla="*/ 37253 w 1202590"/>
              <a:gd name="connsiteY11" fmla="*/ 1893146 h 2147146"/>
              <a:gd name="connsiteX12" fmla="*/ 23706 w 1202590"/>
              <a:gd name="connsiteY12" fmla="*/ 1855893 h 2147146"/>
              <a:gd name="connsiteX13" fmla="*/ 16933 w 1202590"/>
              <a:gd name="connsiteY13" fmla="*/ 1791546 h 2147146"/>
              <a:gd name="connsiteX14" fmla="*/ 13546 w 1202590"/>
              <a:gd name="connsiteY14" fmla="*/ 1781386 h 2147146"/>
              <a:gd name="connsiteX15" fmla="*/ 6773 w 1202590"/>
              <a:gd name="connsiteY15" fmla="*/ 1720426 h 2147146"/>
              <a:gd name="connsiteX16" fmla="*/ 3386 w 1202590"/>
              <a:gd name="connsiteY16" fmla="*/ 1706880 h 2147146"/>
              <a:gd name="connsiteX17" fmla="*/ 0 w 1202590"/>
              <a:gd name="connsiteY17" fmla="*/ 1683173 h 2147146"/>
              <a:gd name="connsiteX18" fmla="*/ 10160 w 1202590"/>
              <a:gd name="connsiteY18" fmla="*/ 1544320 h 2147146"/>
              <a:gd name="connsiteX19" fmla="*/ 13546 w 1202590"/>
              <a:gd name="connsiteY19" fmla="*/ 1530773 h 2147146"/>
              <a:gd name="connsiteX20" fmla="*/ 20320 w 1202590"/>
              <a:gd name="connsiteY20" fmla="*/ 1517226 h 2147146"/>
              <a:gd name="connsiteX21" fmla="*/ 30480 w 1202590"/>
              <a:gd name="connsiteY21" fmla="*/ 1503680 h 2147146"/>
              <a:gd name="connsiteX22" fmla="*/ 44026 w 1202590"/>
              <a:gd name="connsiteY22" fmla="*/ 1469813 h 2147146"/>
              <a:gd name="connsiteX23" fmla="*/ 50800 w 1202590"/>
              <a:gd name="connsiteY23" fmla="*/ 1442720 h 2147146"/>
              <a:gd name="connsiteX24" fmla="*/ 60960 w 1202590"/>
              <a:gd name="connsiteY24" fmla="*/ 1425786 h 2147146"/>
              <a:gd name="connsiteX25" fmla="*/ 74506 w 1202590"/>
              <a:gd name="connsiteY25" fmla="*/ 1408853 h 2147146"/>
              <a:gd name="connsiteX26" fmla="*/ 94826 w 1202590"/>
              <a:gd name="connsiteY26" fmla="*/ 1364826 h 2147146"/>
              <a:gd name="connsiteX27" fmla="*/ 118533 w 1202590"/>
              <a:gd name="connsiteY27" fmla="*/ 1334346 h 2147146"/>
              <a:gd name="connsiteX28" fmla="*/ 128693 w 1202590"/>
              <a:gd name="connsiteY28" fmla="*/ 1317413 h 2147146"/>
              <a:gd name="connsiteX29" fmla="*/ 152400 w 1202590"/>
              <a:gd name="connsiteY29" fmla="*/ 1303866 h 2147146"/>
              <a:gd name="connsiteX30" fmla="*/ 169333 w 1202590"/>
              <a:gd name="connsiteY30" fmla="*/ 1286933 h 2147146"/>
              <a:gd name="connsiteX31" fmla="*/ 186266 w 1202590"/>
              <a:gd name="connsiteY31" fmla="*/ 1273386 h 2147146"/>
              <a:gd name="connsiteX32" fmla="*/ 206586 w 1202590"/>
              <a:gd name="connsiteY32" fmla="*/ 1239520 h 2147146"/>
              <a:gd name="connsiteX33" fmla="*/ 216746 w 1202590"/>
              <a:gd name="connsiteY33" fmla="*/ 1225973 h 2147146"/>
              <a:gd name="connsiteX34" fmla="*/ 237066 w 1202590"/>
              <a:gd name="connsiteY34" fmla="*/ 1185333 h 2147146"/>
              <a:gd name="connsiteX35" fmla="*/ 250613 w 1202590"/>
              <a:gd name="connsiteY35" fmla="*/ 1165013 h 2147146"/>
              <a:gd name="connsiteX36" fmla="*/ 274320 w 1202590"/>
              <a:gd name="connsiteY36" fmla="*/ 1141306 h 2147146"/>
              <a:gd name="connsiteX37" fmla="*/ 291253 w 1202590"/>
              <a:gd name="connsiteY37" fmla="*/ 1120986 h 2147146"/>
              <a:gd name="connsiteX38" fmla="*/ 325120 w 1202590"/>
              <a:gd name="connsiteY38" fmla="*/ 1087120 h 2147146"/>
              <a:gd name="connsiteX39" fmla="*/ 338666 w 1202590"/>
              <a:gd name="connsiteY39" fmla="*/ 1073573 h 2147146"/>
              <a:gd name="connsiteX40" fmla="*/ 358986 w 1202590"/>
              <a:gd name="connsiteY40" fmla="*/ 1043093 h 2147146"/>
              <a:gd name="connsiteX41" fmla="*/ 386080 w 1202590"/>
              <a:gd name="connsiteY41" fmla="*/ 1019386 h 2147146"/>
              <a:gd name="connsiteX42" fmla="*/ 389466 w 1202590"/>
              <a:gd name="connsiteY42" fmla="*/ 1009226 h 2147146"/>
              <a:gd name="connsiteX43" fmla="*/ 430106 w 1202590"/>
              <a:gd name="connsiteY43" fmla="*/ 978746 h 2147146"/>
              <a:gd name="connsiteX44" fmla="*/ 447040 w 1202590"/>
              <a:gd name="connsiteY44" fmla="*/ 958426 h 2147146"/>
              <a:gd name="connsiteX45" fmla="*/ 463973 w 1202590"/>
              <a:gd name="connsiteY45" fmla="*/ 938106 h 2147146"/>
              <a:gd name="connsiteX46" fmla="*/ 480906 w 1202590"/>
              <a:gd name="connsiteY46" fmla="*/ 927946 h 2147146"/>
              <a:gd name="connsiteX47" fmla="*/ 491066 w 1202590"/>
              <a:gd name="connsiteY47" fmla="*/ 917786 h 2147146"/>
              <a:gd name="connsiteX48" fmla="*/ 504613 w 1202590"/>
              <a:gd name="connsiteY48" fmla="*/ 911013 h 2147146"/>
              <a:gd name="connsiteX49" fmla="*/ 524933 w 1202590"/>
              <a:gd name="connsiteY49" fmla="*/ 897466 h 2147146"/>
              <a:gd name="connsiteX50" fmla="*/ 541866 w 1202590"/>
              <a:gd name="connsiteY50" fmla="*/ 883920 h 2147146"/>
              <a:gd name="connsiteX51" fmla="*/ 552026 w 1202590"/>
              <a:gd name="connsiteY51" fmla="*/ 873760 h 2147146"/>
              <a:gd name="connsiteX52" fmla="*/ 572346 w 1202590"/>
              <a:gd name="connsiteY52" fmla="*/ 860213 h 2147146"/>
              <a:gd name="connsiteX53" fmla="*/ 582506 w 1202590"/>
              <a:gd name="connsiteY53" fmla="*/ 856826 h 2147146"/>
              <a:gd name="connsiteX54" fmla="*/ 609600 w 1202590"/>
              <a:gd name="connsiteY54" fmla="*/ 843280 h 2147146"/>
              <a:gd name="connsiteX55" fmla="*/ 636693 w 1202590"/>
              <a:gd name="connsiteY55" fmla="*/ 826346 h 2147146"/>
              <a:gd name="connsiteX56" fmla="*/ 660400 w 1202590"/>
              <a:gd name="connsiteY56" fmla="*/ 812800 h 2147146"/>
              <a:gd name="connsiteX57" fmla="*/ 677333 w 1202590"/>
              <a:gd name="connsiteY57" fmla="*/ 799253 h 2147146"/>
              <a:gd name="connsiteX58" fmla="*/ 687493 w 1202590"/>
              <a:gd name="connsiteY58" fmla="*/ 795866 h 2147146"/>
              <a:gd name="connsiteX59" fmla="*/ 704426 w 1202590"/>
              <a:gd name="connsiteY59" fmla="*/ 789093 h 2147146"/>
              <a:gd name="connsiteX60" fmla="*/ 717973 w 1202590"/>
              <a:gd name="connsiteY60" fmla="*/ 775546 h 2147146"/>
              <a:gd name="connsiteX61" fmla="*/ 741680 w 1202590"/>
              <a:gd name="connsiteY61" fmla="*/ 748453 h 2147146"/>
              <a:gd name="connsiteX62" fmla="*/ 772160 w 1202590"/>
              <a:gd name="connsiteY62" fmla="*/ 721360 h 2147146"/>
              <a:gd name="connsiteX63" fmla="*/ 789093 w 1202590"/>
              <a:gd name="connsiteY63" fmla="*/ 690880 h 2147146"/>
              <a:gd name="connsiteX64" fmla="*/ 799253 w 1202590"/>
              <a:gd name="connsiteY64" fmla="*/ 684106 h 2147146"/>
              <a:gd name="connsiteX65" fmla="*/ 812800 w 1202590"/>
              <a:gd name="connsiteY65" fmla="*/ 660400 h 2147146"/>
              <a:gd name="connsiteX66" fmla="*/ 819573 w 1202590"/>
              <a:gd name="connsiteY66" fmla="*/ 653626 h 2147146"/>
              <a:gd name="connsiteX67" fmla="*/ 843280 w 1202590"/>
              <a:gd name="connsiteY67" fmla="*/ 623146 h 2147146"/>
              <a:gd name="connsiteX68" fmla="*/ 860213 w 1202590"/>
              <a:gd name="connsiteY68" fmla="*/ 599440 h 2147146"/>
              <a:gd name="connsiteX69" fmla="*/ 873760 w 1202590"/>
              <a:gd name="connsiteY69" fmla="*/ 589280 h 2147146"/>
              <a:gd name="connsiteX70" fmla="*/ 897466 w 1202590"/>
              <a:gd name="connsiteY70" fmla="*/ 562186 h 2147146"/>
              <a:gd name="connsiteX71" fmla="*/ 914400 w 1202590"/>
              <a:gd name="connsiteY71" fmla="*/ 545253 h 2147146"/>
              <a:gd name="connsiteX72" fmla="*/ 938106 w 1202590"/>
              <a:gd name="connsiteY72" fmla="*/ 528320 h 2147146"/>
              <a:gd name="connsiteX73" fmla="*/ 951653 w 1202590"/>
              <a:gd name="connsiteY73" fmla="*/ 518160 h 2147146"/>
              <a:gd name="connsiteX74" fmla="*/ 961813 w 1202590"/>
              <a:gd name="connsiteY74" fmla="*/ 511386 h 2147146"/>
              <a:gd name="connsiteX75" fmla="*/ 971973 w 1202590"/>
              <a:gd name="connsiteY75" fmla="*/ 501226 h 2147146"/>
              <a:gd name="connsiteX76" fmla="*/ 988906 w 1202590"/>
              <a:gd name="connsiteY76" fmla="*/ 497840 h 2147146"/>
              <a:gd name="connsiteX77" fmla="*/ 1019386 w 1202590"/>
              <a:gd name="connsiteY77" fmla="*/ 484293 h 2147146"/>
              <a:gd name="connsiteX78" fmla="*/ 1032933 w 1202590"/>
              <a:gd name="connsiteY78" fmla="*/ 474133 h 2147146"/>
              <a:gd name="connsiteX79" fmla="*/ 1043093 w 1202590"/>
              <a:gd name="connsiteY79" fmla="*/ 467360 h 2147146"/>
              <a:gd name="connsiteX80" fmla="*/ 1060026 w 1202590"/>
              <a:gd name="connsiteY80" fmla="*/ 453813 h 2147146"/>
              <a:gd name="connsiteX81" fmla="*/ 1070186 w 1202590"/>
              <a:gd name="connsiteY81" fmla="*/ 450426 h 2147146"/>
              <a:gd name="connsiteX82" fmla="*/ 1093893 w 1202590"/>
              <a:gd name="connsiteY82" fmla="*/ 433493 h 2147146"/>
              <a:gd name="connsiteX83" fmla="*/ 1127760 w 1202590"/>
              <a:gd name="connsiteY83" fmla="*/ 406400 h 2147146"/>
              <a:gd name="connsiteX84" fmla="*/ 1137920 w 1202590"/>
              <a:gd name="connsiteY84" fmla="*/ 372533 h 2147146"/>
              <a:gd name="connsiteX85" fmla="*/ 1144693 w 1202590"/>
              <a:gd name="connsiteY85" fmla="*/ 281093 h 2147146"/>
              <a:gd name="connsiteX86" fmla="*/ 1154853 w 1202590"/>
              <a:gd name="connsiteY86" fmla="*/ 240453 h 2147146"/>
              <a:gd name="connsiteX87" fmla="*/ 1168400 w 1202590"/>
              <a:gd name="connsiteY87" fmla="*/ 220133 h 2147146"/>
              <a:gd name="connsiteX88" fmla="*/ 1175173 w 1202590"/>
              <a:gd name="connsiteY88" fmla="*/ 186266 h 2147146"/>
              <a:gd name="connsiteX89" fmla="*/ 1185333 w 1202590"/>
              <a:gd name="connsiteY89" fmla="*/ 159173 h 2147146"/>
              <a:gd name="connsiteX90" fmla="*/ 1188720 w 1202590"/>
              <a:gd name="connsiteY90" fmla="*/ 125306 h 2147146"/>
              <a:gd name="connsiteX91" fmla="*/ 1198880 w 1202590"/>
              <a:gd name="connsiteY91" fmla="*/ 108373 h 2147146"/>
              <a:gd name="connsiteX92" fmla="*/ 1202266 w 1202590"/>
              <a:gd name="connsiteY92" fmla="*/ 0 h 2147146"/>
              <a:gd name="connsiteX0" fmla="*/ 138853 w 1202590"/>
              <a:gd name="connsiteY0" fmla="*/ 2116666 h 2116666"/>
              <a:gd name="connsiteX1" fmla="*/ 125306 w 1202590"/>
              <a:gd name="connsiteY1" fmla="*/ 2086186 h 2116666"/>
              <a:gd name="connsiteX2" fmla="*/ 121920 w 1202590"/>
              <a:gd name="connsiteY2" fmla="*/ 2072640 h 2116666"/>
              <a:gd name="connsiteX3" fmla="*/ 111760 w 1202590"/>
              <a:gd name="connsiteY3" fmla="*/ 2055706 h 2116666"/>
              <a:gd name="connsiteX4" fmla="*/ 94826 w 1202590"/>
              <a:gd name="connsiteY4" fmla="*/ 2011680 h 2116666"/>
              <a:gd name="connsiteX5" fmla="*/ 91440 w 1202590"/>
              <a:gd name="connsiteY5" fmla="*/ 1994746 h 2116666"/>
              <a:gd name="connsiteX6" fmla="*/ 81280 w 1202590"/>
              <a:gd name="connsiteY6" fmla="*/ 1981200 h 2116666"/>
              <a:gd name="connsiteX7" fmla="*/ 71120 w 1202590"/>
              <a:gd name="connsiteY7" fmla="*/ 1964266 h 2116666"/>
              <a:gd name="connsiteX8" fmla="*/ 64346 w 1202590"/>
              <a:gd name="connsiteY8" fmla="*/ 1954106 h 2116666"/>
              <a:gd name="connsiteX9" fmla="*/ 54186 w 1202590"/>
              <a:gd name="connsiteY9" fmla="*/ 1933786 h 2116666"/>
              <a:gd name="connsiteX10" fmla="*/ 37253 w 1202590"/>
              <a:gd name="connsiteY10" fmla="*/ 1893146 h 2116666"/>
              <a:gd name="connsiteX11" fmla="*/ 23706 w 1202590"/>
              <a:gd name="connsiteY11" fmla="*/ 1855893 h 2116666"/>
              <a:gd name="connsiteX12" fmla="*/ 16933 w 1202590"/>
              <a:gd name="connsiteY12" fmla="*/ 1791546 h 2116666"/>
              <a:gd name="connsiteX13" fmla="*/ 13546 w 1202590"/>
              <a:gd name="connsiteY13" fmla="*/ 1781386 h 2116666"/>
              <a:gd name="connsiteX14" fmla="*/ 6773 w 1202590"/>
              <a:gd name="connsiteY14" fmla="*/ 1720426 h 2116666"/>
              <a:gd name="connsiteX15" fmla="*/ 3386 w 1202590"/>
              <a:gd name="connsiteY15" fmla="*/ 1706880 h 2116666"/>
              <a:gd name="connsiteX16" fmla="*/ 0 w 1202590"/>
              <a:gd name="connsiteY16" fmla="*/ 1683173 h 2116666"/>
              <a:gd name="connsiteX17" fmla="*/ 10160 w 1202590"/>
              <a:gd name="connsiteY17" fmla="*/ 1544320 h 2116666"/>
              <a:gd name="connsiteX18" fmla="*/ 13546 w 1202590"/>
              <a:gd name="connsiteY18" fmla="*/ 1530773 h 2116666"/>
              <a:gd name="connsiteX19" fmla="*/ 20320 w 1202590"/>
              <a:gd name="connsiteY19" fmla="*/ 1517226 h 2116666"/>
              <a:gd name="connsiteX20" fmla="*/ 30480 w 1202590"/>
              <a:gd name="connsiteY20" fmla="*/ 1503680 h 2116666"/>
              <a:gd name="connsiteX21" fmla="*/ 44026 w 1202590"/>
              <a:gd name="connsiteY21" fmla="*/ 1469813 h 2116666"/>
              <a:gd name="connsiteX22" fmla="*/ 50800 w 1202590"/>
              <a:gd name="connsiteY22" fmla="*/ 1442720 h 2116666"/>
              <a:gd name="connsiteX23" fmla="*/ 60960 w 1202590"/>
              <a:gd name="connsiteY23" fmla="*/ 1425786 h 2116666"/>
              <a:gd name="connsiteX24" fmla="*/ 74506 w 1202590"/>
              <a:gd name="connsiteY24" fmla="*/ 1408853 h 2116666"/>
              <a:gd name="connsiteX25" fmla="*/ 94826 w 1202590"/>
              <a:gd name="connsiteY25" fmla="*/ 1364826 h 2116666"/>
              <a:gd name="connsiteX26" fmla="*/ 118533 w 1202590"/>
              <a:gd name="connsiteY26" fmla="*/ 1334346 h 2116666"/>
              <a:gd name="connsiteX27" fmla="*/ 128693 w 1202590"/>
              <a:gd name="connsiteY27" fmla="*/ 1317413 h 2116666"/>
              <a:gd name="connsiteX28" fmla="*/ 152400 w 1202590"/>
              <a:gd name="connsiteY28" fmla="*/ 1303866 h 2116666"/>
              <a:gd name="connsiteX29" fmla="*/ 169333 w 1202590"/>
              <a:gd name="connsiteY29" fmla="*/ 1286933 h 2116666"/>
              <a:gd name="connsiteX30" fmla="*/ 186266 w 1202590"/>
              <a:gd name="connsiteY30" fmla="*/ 1273386 h 2116666"/>
              <a:gd name="connsiteX31" fmla="*/ 206586 w 1202590"/>
              <a:gd name="connsiteY31" fmla="*/ 1239520 h 2116666"/>
              <a:gd name="connsiteX32" fmla="*/ 216746 w 1202590"/>
              <a:gd name="connsiteY32" fmla="*/ 1225973 h 2116666"/>
              <a:gd name="connsiteX33" fmla="*/ 237066 w 1202590"/>
              <a:gd name="connsiteY33" fmla="*/ 1185333 h 2116666"/>
              <a:gd name="connsiteX34" fmla="*/ 250613 w 1202590"/>
              <a:gd name="connsiteY34" fmla="*/ 1165013 h 2116666"/>
              <a:gd name="connsiteX35" fmla="*/ 274320 w 1202590"/>
              <a:gd name="connsiteY35" fmla="*/ 1141306 h 2116666"/>
              <a:gd name="connsiteX36" fmla="*/ 291253 w 1202590"/>
              <a:gd name="connsiteY36" fmla="*/ 1120986 h 2116666"/>
              <a:gd name="connsiteX37" fmla="*/ 325120 w 1202590"/>
              <a:gd name="connsiteY37" fmla="*/ 1087120 h 2116666"/>
              <a:gd name="connsiteX38" fmla="*/ 338666 w 1202590"/>
              <a:gd name="connsiteY38" fmla="*/ 1073573 h 2116666"/>
              <a:gd name="connsiteX39" fmla="*/ 358986 w 1202590"/>
              <a:gd name="connsiteY39" fmla="*/ 1043093 h 2116666"/>
              <a:gd name="connsiteX40" fmla="*/ 386080 w 1202590"/>
              <a:gd name="connsiteY40" fmla="*/ 1019386 h 2116666"/>
              <a:gd name="connsiteX41" fmla="*/ 389466 w 1202590"/>
              <a:gd name="connsiteY41" fmla="*/ 1009226 h 2116666"/>
              <a:gd name="connsiteX42" fmla="*/ 430106 w 1202590"/>
              <a:gd name="connsiteY42" fmla="*/ 978746 h 2116666"/>
              <a:gd name="connsiteX43" fmla="*/ 447040 w 1202590"/>
              <a:gd name="connsiteY43" fmla="*/ 958426 h 2116666"/>
              <a:gd name="connsiteX44" fmla="*/ 463973 w 1202590"/>
              <a:gd name="connsiteY44" fmla="*/ 938106 h 2116666"/>
              <a:gd name="connsiteX45" fmla="*/ 480906 w 1202590"/>
              <a:gd name="connsiteY45" fmla="*/ 927946 h 2116666"/>
              <a:gd name="connsiteX46" fmla="*/ 491066 w 1202590"/>
              <a:gd name="connsiteY46" fmla="*/ 917786 h 2116666"/>
              <a:gd name="connsiteX47" fmla="*/ 504613 w 1202590"/>
              <a:gd name="connsiteY47" fmla="*/ 911013 h 2116666"/>
              <a:gd name="connsiteX48" fmla="*/ 524933 w 1202590"/>
              <a:gd name="connsiteY48" fmla="*/ 897466 h 2116666"/>
              <a:gd name="connsiteX49" fmla="*/ 541866 w 1202590"/>
              <a:gd name="connsiteY49" fmla="*/ 883920 h 2116666"/>
              <a:gd name="connsiteX50" fmla="*/ 552026 w 1202590"/>
              <a:gd name="connsiteY50" fmla="*/ 873760 h 2116666"/>
              <a:gd name="connsiteX51" fmla="*/ 572346 w 1202590"/>
              <a:gd name="connsiteY51" fmla="*/ 860213 h 2116666"/>
              <a:gd name="connsiteX52" fmla="*/ 582506 w 1202590"/>
              <a:gd name="connsiteY52" fmla="*/ 856826 h 2116666"/>
              <a:gd name="connsiteX53" fmla="*/ 609600 w 1202590"/>
              <a:gd name="connsiteY53" fmla="*/ 843280 h 2116666"/>
              <a:gd name="connsiteX54" fmla="*/ 636693 w 1202590"/>
              <a:gd name="connsiteY54" fmla="*/ 826346 h 2116666"/>
              <a:gd name="connsiteX55" fmla="*/ 660400 w 1202590"/>
              <a:gd name="connsiteY55" fmla="*/ 812800 h 2116666"/>
              <a:gd name="connsiteX56" fmla="*/ 677333 w 1202590"/>
              <a:gd name="connsiteY56" fmla="*/ 799253 h 2116666"/>
              <a:gd name="connsiteX57" fmla="*/ 687493 w 1202590"/>
              <a:gd name="connsiteY57" fmla="*/ 795866 h 2116666"/>
              <a:gd name="connsiteX58" fmla="*/ 704426 w 1202590"/>
              <a:gd name="connsiteY58" fmla="*/ 789093 h 2116666"/>
              <a:gd name="connsiteX59" fmla="*/ 717973 w 1202590"/>
              <a:gd name="connsiteY59" fmla="*/ 775546 h 2116666"/>
              <a:gd name="connsiteX60" fmla="*/ 741680 w 1202590"/>
              <a:gd name="connsiteY60" fmla="*/ 748453 h 2116666"/>
              <a:gd name="connsiteX61" fmla="*/ 772160 w 1202590"/>
              <a:gd name="connsiteY61" fmla="*/ 721360 h 2116666"/>
              <a:gd name="connsiteX62" fmla="*/ 789093 w 1202590"/>
              <a:gd name="connsiteY62" fmla="*/ 690880 h 2116666"/>
              <a:gd name="connsiteX63" fmla="*/ 799253 w 1202590"/>
              <a:gd name="connsiteY63" fmla="*/ 684106 h 2116666"/>
              <a:gd name="connsiteX64" fmla="*/ 812800 w 1202590"/>
              <a:gd name="connsiteY64" fmla="*/ 660400 h 2116666"/>
              <a:gd name="connsiteX65" fmla="*/ 819573 w 1202590"/>
              <a:gd name="connsiteY65" fmla="*/ 653626 h 2116666"/>
              <a:gd name="connsiteX66" fmla="*/ 843280 w 1202590"/>
              <a:gd name="connsiteY66" fmla="*/ 623146 h 2116666"/>
              <a:gd name="connsiteX67" fmla="*/ 860213 w 1202590"/>
              <a:gd name="connsiteY67" fmla="*/ 599440 h 2116666"/>
              <a:gd name="connsiteX68" fmla="*/ 873760 w 1202590"/>
              <a:gd name="connsiteY68" fmla="*/ 589280 h 2116666"/>
              <a:gd name="connsiteX69" fmla="*/ 897466 w 1202590"/>
              <a:gd name="connsiteY69" fmla="*/ 562186 h 2116666"/>
              <a:gd name="connsiteX70" fmla="*/ 914400 w 1202590"/>
              <a:gd name="connsiteY70" fmla="*/ 545253 h 2116666"/>
              <a:gd name="connsiteX71" fmla="*/ 938106 w 1202590"/>
              <a:gd name="connsiteY71" fmla="*/ 528320 h 2116666"/>
              <a:gd name="connsiteX72" fmla="*/ 951653 w 1202590"/>
              <a:gd name="connsiteY72" fmla="*/ 518160 h 2116666"/>
              <a:gd name="connsiteX73" fmla="*/ 961813 w 1202590"/>
              <a:gd name="connsiteY73" fmla="*/ 511386 h 2116666"/>
              <a:gd name="connsiteX74" fmla="*/ 971973 w 1202590"/>
              <a:gd name="connsiteY74" fmla="*/ 501226 h 2116666"/>
              <a:gd name="connsiteX75" fmla="*/ 988906 w 1202590"/>
              <a:gd name="connsiteY75" fmla="*/ 497840 h 2116666"/>
              <a:gd name="connsiteX76" fmla="*/ 1019386 w 1202590"/>
              <a:gd name="connsiteY76" fmla="*/ 484293 h 2116666"/>
              <a:gd name="connsiteX77" fmla="*/ 1032933 w 1202590"/>
              <a:gd name="connsiteY77" fmla="*/ 474133 h 2116666"/>
              <a:gd name="connsiteX78" fmla="*/ 1043093 w 1202590"/>
              <a:gd name="connsiteY78" fmla="*/ 467360 h 2116666"/>
              <a:gd name="connsiteX79" fmla="*/ 1060026 w 1202590"/>
              <a:gd name="connsiteY79" fmla="*/ 453813 h 2116666"/>
              <a:gd name="connsiteX80" fmla="*/ 1070186 w 1202590"/>
              <a:gd name="connsiteY80" fmla="*/ 450426 h 2116666"/>
              <a:gd name="connsiteX81" fmla="*/ 1093893 w 1202590"/>
              <a:gd name="connsiteY81" fmla="*/ 433493 h 2116666"/>
              <a:gd name="connsiteX82" fmla="*/ 1127760 w 1202590"/>
              <a:gd name="connsiteY82" fmla="*/ 406400 h 2116666"/>
              <a:gd name="connsiteX83" fmla="*/ 1137920 w 1202590"/>
              <a:gd name="connsiteY83" fmla="*/ 372533 h 2116666"/>
              <a:gd name="connsiteX84" fmla="*/ 1144693 w 1202590"/>
              <a:gd name="connsiteY84" fmla="*/ 281093 h 2116666"/>
              <a:gd name="connsiteX85" fmla="*/ 1154853 w 1202590"/>
              <a:gd name="connsiteY85" fmla="*/ 240453 h 2116666"/>
              <a:gd name="connsiteX86" fmla="*/ 1168400 w 1202590"/>
              <a:gd name="connsiteY86" fmla="*/ 220133 h 2116666"/>
              <a:gd name="connsiteX87" fmla="*/ 1175173 w 1202590"/>
              <a:gd name="connsiteY87" fmla="*/ 186266 h 2116666"/>
              <a:gd name="connsiteX88" fmla="*/ 1185333 w 1202590"/>
              <a:gd name="connsiteY88" fmla="*/ 159173 h 2116666"/>
              <a:gd name="connsiteX89" fmla="*/ 1188720 w 1202590"/>
              <a:gd name="connsiteY89" fmla="*/ 125306 h 2116666"/>
              <a:gd name="connsiteX90" fmla="*/ 1198880 w 1202590"/>
              <a:gd name="connsiteY90" fmla="*/ 108373 h 2116666"/>
              <a:gd name="connsiteX91" fmla="*/ 1202266 w 1202590"/>
              <a:gd name="connsiteY91" fmla="*/ 0 h 2116666"/>
              <a:gd name="connsiteX0" fmla="*/ 125306 w 1202590"/>
              <a:gd name="connsiteY0" fmla="*/ 2086186 h 2086186"/>
              <a:gd name="connsiteX1" fmla="*/ 121920 w 1202590"/>
              <a:gd name="connsiteY1" fmla="*/ 2072640 h 2086186"/>
              <a:gd name="connsiteX2" fmla="*/ 111760 w 1202590"/>
              <a:gd name="connsiteY2" fmla="*/ 2055706 h 2086186"/>
              <a:gd name="connsiteX3" fmla="*/ 94826 w 1202590"/>
              <a:gd name="connsiteY3" fmla="*/ 2011680 h 2086186"/>
              <a:gd name="connsiteX4" fmla="*/ 91440 w 1202590"/>
              <a:gd name="connsiteY4" fmla="*/ 1994746 h 2086186"/>
              <a:gd name="connsiteX5" fmla="*/ 81280 w 1202590"/>
              <a:gd name="connsiteY5" fmla="*/ 1981200 h 2086186"/>
              <a:gd name="connsiteX6" fmla="*/ 71120 w 1202590"/>
              <a:gd name="connsiteY6" fmla="*/ 1964266 h 2086186"/>
              <a:gd name="connsiteX7" fmla="*/ 64346 w 1202590"/>
              <a:gd name="connsiteY7" fmla="*/ 1954106 h 2086186"/>
              <a:gd name="connsiteX8" fmla="*/ 54186 w 1202590"/>
              <a:gd name="connsiteY8" fmla="*/ 1933786 h 2086186"/>
              <a:gd name="connsiteX9" fmla="*/ 37253 w 1202590"/>
              <a:gd name="connsiteY9" fmla="*/ 1893146 h 2086186"/>
              <a:gd name="connsiteX10" fmla="*/ 23706 w 1202590"/>
              <a:gd name="connsiteY10" fmla="*/ 1855893 h 2086186"/>
              <a:gd name="connsiteX11" fmla="*/ 16933 w 1202590"/>
              <a:gd name="connsiteY11" fmla="*/ 1791546 h 2086186"/>
              <a:gd name="connsiteX12" fmla="*/ 13546 w 1202590"/>
              <a:gd name="connsiteY12" fmla="*/ 1781386 h 2086186"/>
              <a:gd name="connsiteX13" fmla="*/ 6773 w 1202590"/>
              <a:gd name="connsiteY13" fmla="*/ 1720426 h 2086186"/>
              <a:gd name="connsiteX14" fmla="*/ 3386 w 1202590"/>
              <a:gd name="connsiteY14" fmla="*/ 1706880 h 2086186"/>
              <a:gd name="connsiteX15" fmla="*/ 0 w 1202590"/>
              <a:gd name="connsiteY15" fmla="*/ 1683173 h 2086186"/>
              <a:gd name="connsiteX16" fmla="*/ 10160 w 1202590"/>
              <a:gd name="connsiteY16" fmla="*/ 1544320 h 2086186"/>
              <a:gd name="connsiteX17" fmla="*/ 13546 w 1202590"/>
              <a:gd name="connsiteY17" fmla="*/ 1530773 h 2086186"/>
              <a:gd name="connsiteX18" fmla="*/ 20320 w 1202590"/>
              <a:gd name="connsiteY18" fmla="*/ 1517226 h 2086186"/>
              <a:gd name="connsiteX19" fmla="*/ 30480 w 1202590"/>
              <a:gd name="connsiteY19" fmla="*/ 1503680 h 2086186"/>
              <a:gd name="connsiteX20" fmla="*/ 44026 w 1202590"/>
              <a:gd name="connsiteY20" fmla="*/ 1469813 h 2086186"/>
              <a:gd name="connsiteX21" fmla="*/ 50800 w 1202590"/>
              <a:gd name="connsiteY21" fmla="*/ 1442720 h 2086186"/>
              <a:gd name="connsiteX22" fmla="*/ 60960 w 1202590"/>
              <a:gd name="connsiteY22" fmla="*/ 1425786 h 2086186"/>
              <a:gd name="connsiteX23" fmla="*/ 74506 w 1202590"/>
              <a:gd name="connsiteY23" fmla="*/ 1408853 h 2086186"/>
              <a:gd name="connsiteX24" fmla="*/ 94826 w 1202590"/>
              <a:gd name="connsiteY24" fmla="*/ 1364826 h 2086186"/>
              <a:gd name="connsiteX25" fmla="*/ 118533 w 1202590"/>
              <a:gd name="connsiteY25" fmla="*/ 1334346 h 2086186"/>
              <a:gd name="connsiteX26" fmla="*/ 128693 w 1202590"/>
              <a:gd name="connsiteY26" fmla="*/ 1317413 h 2086186"/>
              <a:gd name="connsiteX27" fmla="*/ 152400 w 1202590"/>
              <a:gd name="connsiteY27" fmla="*/ 1303866 h 2086186"/>
              <a:gd name="connsiteX28" fmla="*/ 169333 w 1202590"/>
              <a:gd name="connsiteY28" fmla="*/ 1286933 h 2086186"/>
              <a:gd name="connsiteX29" fmla="*/ 186266 w 1202590"/>
              <a:gd name="connsiteY29" fmla="*/ 1273386 h 2086186"/>
              <a:gd name="connsiteX30" fmla="*/ 206586 w 1202590"/>
              <a:gd name="connsiteY30" fmla="*/ 1239520 h 2086186"/>
              <a:gd name="connsiteX31" fmla="*/ 216746 w 1202590"/>
              <a:gd name="connsiteY31" fmla="*/ 1225973 h 2086186"/>
              <a:gd name="connsiteX32" fmla="*/ 237066 w 1202590"/>
              <a:gd name="connsiteY32" fmla="*/ 1185333 h 2086186"/>
              <a:gd name="connsiteX33" fmla="*/ 250613 w 1202590"/>
              <a:gd name="connsiteY33" fmla="*/ 1165013 h 2086186"/>
              <a:gd name="connsiteX34" fmla="*/ 274320 w 1202590"/>
              <a:gd name="connsiteY34" fmla="*/ 1141306 h 2086186"/>
              <a:gd name="connsiteX35" fmla="*/ 291253 w 1202590"/>
              <a:gd name="connsiteY35" fmla="*/ 1120986 h 2086186"/>
              <a:gd name="connsiteX36" fmla="*/ 325120 w 1202590"/>
              <a:gd name="connsiteY36" fmla="*/ 1087120 h 2086186"/>
              <a:gd name="connsiteX37" fmla="*/ 338666 w 1202590"/>
              <a:gd name="connsiteY37" fmla="*/ 1073573 h 2086186"/>
              <a:gd name="connsiteX38" fmla="*/ 358986 w 1202590"/>
              <a:gd name="connsiteY38" fmla="*/ 1043093 h 2086186"/>
              <a:gd name="connsiteX39" fmla="*/ 386080 w 1202590"/>
              <a:gd name="connsiteY39" fmla="*/ 1019386 h 2086186"/>
              <a:gd name="connsiteX40" fmla="*/ 389466 w 1202590"/>
              <a:gd name="connsiteY40" fmla="*/ 1009226 h 2086186"/>
              <a:gd name="connsiteX41" fmla="*/ 430106 w 1202590"/>
              <a:gd name="connsiteY41" fmla="*/ 978746 h 2086186"/>
              <a:gd name="connsiteX42" fmla="*/ 447040 w 1202590"/>
              <a:gd name="connsiteY42" fmla="*/ 958426 h 2086186"/>
              <a:gd name="connsiteX43" fmla="*/ 463973 w 1202590"/>
              <a:gd name="connsiteY43" fmla="*/ 938106 h 2086186"/>
              <a:gd name="connsiteX44" fmla="*/ 480906 w 1202590"/>
              <a:gd name="connsiteY44" fmla="*/ 927946 h 2086186"/>
              <a:gd name="connsiteX45" fmla="*/ 491066 w 1202590"/>
              <a:gd name="connsiteY45" fmla="*/ 917786 h 2086186"/>
              <a:gd name="connsiteX46" fmla="*/ 504613 w 1202590"/>
              <a:gd name="connsiteY46" fmla="*/ 911013 h 2086186"/>
              <a:gd name="connsiteX47" fmla="*/ 524933 w 1202590"/>
              <a:gd name="connsiteY47" fmla="*/ 897466 h 2086186"/>
              <a:gd name="connsiteX48" fmla="*/ 541866 w 1202590"/>
              <a:gd name="connsiteY48" fmla="*/ 883920 h 2086186"/>
              <a:gd name="connsiteX49" fmla="*/ 552026 w 1202590"/>
              <a:gd name="connsiteY49" fmla="*/ 873760 h 2086186"/>
              <a:gd name="connsiteX50" fmla="*/ 572346 w 1202590"/>
              <a:gd name="connsiteY50" fmla="*/ 860213 h 2086186"/>
              <a:gd name="connsiteX51" fmla="*/ 582506 w 1202590"/>
              <a:gd name="connsiteY51" fmla="*/ 856826 h 2086186"/>
              <a:gd name="connsiteX52" fmla="*/ 609600 w 1202590"/>
              <a:gd name="connsiteY52" fmla="*/ 843280 h 2086186"/>
              <a:gd name="connsiteX53" fmla="*/ 636693 w 1202590"/>
              <a:gd name="connsiteY53" fmla="*/ 826346 h 2086186"/>
              <a:gd name="connsiteX54" fmla="*/ 660400 w 1202590"/>
              <a:gd name="connsiteY54" fmla="*/ 812800 h 2086186"/>
              <a:gd name="connsiteX55" fmla="*/ 677333 w 1202590"/>
              <a:gd name="connsiteY55" fmla="*/ 799253 h 2086186"/>
              <a:gd name="connsiteX56" fmla="*/ 687493 w 1202590"/>
              <a:gd name="connsiteY56" fmla="*/ 795866 h 2086186"/>
              <a:gd name="connsiteX57" fmla="*/ 704426 w 1202590"/>
              <a:gd name="connsiteY57" fmla="*/ 789093 h 2086186"/>
              <a:gd name="connsiteX58" fmla="*/ 717973 w 1202590"/>
              <a:gd name="connsiteY58" fmla="*/ 775546 h 2086186"/>
              <a:gd name="connsiteX59" fmla="*/ 741680 w 1202590"/>
              <a:gd name="connsiteY59" fmla="*/ 748453 h 2086186"/>
              <a:gd name="connsiteX60" fmla="*/ 772160 w 1202590"/>
              <a:gd name="connsiteY60" fmla="*/ 721360 h 2086186"/>
              <a:gd name="connsiteX61" fmla="*/ 789093 w 1202590"/>
              <a:gd name="connsiteY61" fmla="*/ 690880 h 2086186"/>
              <a:gd name="connsiteX62" fmla="*/ 799253 w 1202590"/>
              <a:gd name="connsiteY62" fmla="*/ 684106 h 2086186"/>
              <a:gd name="connsiteX63" fmla="*/ 812800 w 1202590"/>
              <a:gd name="connsiteY63" fmla="*/ 660400 h 2086186"/>
              <a:gd name="connsiteX64" fmla="*/ 819573 w 1202590"/>
              <a:gd name="connsiteY64" fmla="*/ 653626 h 2086186"/>
              <a:gd name="connsiteX65" fmla="*/ 843280 w 1202590"/>
              <a:gd name="connsiteY65" fmla="*/ 623146 h 2086186"/>
              <a:gd name="connsiteX66" fmla="*/ 860213 w 1202590"/>
              <a:gd name="connsiteY66" fmla="*/ 599440 h 2086186"/>
              <a:gd name="connsiteX67" fmla="*/ 873760 w 1202590"/>
              <a:gd name="connsiteY67" fmla="*/ 589280 h 2086186"/>
              <a:gd name="connsiteX68" fmla="*/ 897466 w 1202590"/>
              <a:gd name="connsiteY68" fmla="*/ 562186 h 2086186"/>
              <a:gd name="connsiteX69" fmla="*/ 914400 w 1202590"/>
              <a:gd name="connsiteY69" fmla="*/ 545253 h 2086186"/>
              <a:gd name="connsiteX70" fmla="*/ 938106 w 1202590"/>
              <a:gd name="connsiteY70" fmla="*/ 528320 h 2086186"/>
              <a:gd name="connsiteX71" fmla="*/ 951653 w 1202590"/>
              <a:gd name="connsiteY71" fmla="*/ 518160 h 2086186"/>
              <a:gd name="connsiteX72" fmla="*/ 961813 w 1202590"/>
              <a:gd name="connsiteY72" fmla="*/ 511386 h 2086186"/>
              <a:gd name="connsiteX73" fmla="*/ 971973 w 1202590"/>
              <a:gd name="connsiteY73" fmla="*/ 501226 h 2086186"/>
              <a:gd name="connsiteX74" fmla="*/ 988906 w 1202590"/>
              <a:gd name="connsiteY74" fmla="*/ 497840 h 2086186"/>
              <a:gd name="connsiteX75" fmla="*/ 1019386 w 1202590"/>
              <a:gd name="connsiteY75" fmla="*/ 484293 h 2086186"/>
              <a:gd name="connsiteX76" fmla="*/ 1032933 w 1202590"/>
              <a:gd name="connsiteY76" fmla="*/ 474133 h 2086186"/>
              <a:gd name="connsiteX77" fmla="*/ 1043093 w 1202590"/>
              <a:gd name="connsiteY77" fmla="*/ 467360 h 2086186"/>
              <a:gd name="connsiteX78" fmla="*/ 1060026 w 1202590"/>
              <a:gd name="connsiteY78" fmla="*/ 453813 h 2086186"/>
              <a:gd name="connsiteX79" fmla="*/ 1070186 w 1202590"/>
              <a:gd name="connsiteY79" fmla="*/ 450426 h 2086186"/>
              <a:gd name="connsiteX80" fmla="*/ 1093893 w 1202590"/>
              <a:gd name="connsiteY80" fmla="*/ 433493 h 2086186"/>
              <a:gd name="connsiteX81" fmla="*/ 1127760 w 1202590"/>
              <a:gd name="connsiteY81" fmla="*/ 406400 h 2086186"/>
              <a:gd name="connsiteX82" fmla="*/ 1137920 w 1202590"/>
              <a:gd name="connsiteY82" fmla="*/ 372533 h 2086186"/>
              <a:gd name="connsiteX83" fmla="*/ 1144693 w 1202590"/>
              <a:gd name="connsiteY83" fmla="*/ 281093 h 2086186"/>
              <a:gd name="connsiteX84" fmla="*/ 1154853 w 1202590"/>
              <a:gd name="connsiteY84" fmla="*/ 240453 h 2086186"/>
              <a:gd name="connsiteX85" fmla="*/ 1168400 w 1202590"/>
              <a:gd name="connsiteY85" fmla="*/ 220133 h 2086186"/>
              <a:gd name="connsiteX86" fmla="*/ 1175173 w 1202590"/>
              <a:gd name="connsiteY86" fmla="*/ 186266 h 2086186"/>
              <a:gd name="connsiteX87" fmla="*/ 1185333 w 1202590"/>
              <a:gd name="connsiteY87" fmla="*/ 159173 h 2086186"/>
              <a:gd name="connsiteX88" fmla="*/ 1188720 w 1202590"/>
              <a:gd name="connsiteY88" fmla="*/ 125306 h 2086186"/>
              <a:gd name="connsiteX89" fmla="*/ 1198880 w 1202590"/>
              <a:gd name="connsiteY89" fmla="*/ 108373 h 2086186"/>
              <a:gd name="connsiteX90" fmla="*/ 1202266 w 1202590"/>
              <a:gd name="connsiteY90" fmla="*/ 0 h 208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202590" h="2086186">
                <a:moveTo>
                  <a:pt x="125306" y="2086186"/>
                </a:moveTo>
                <a:cubicBezTo>
                  <a:pt x="123635" y="2081842"/>
                  <a:pt x="123810" y="2076893"/>
                  <a:pt x="121920" y="2072640"/>
                </a:cubicBezTo>
                <a:cubicBezTo>
                  <a:pt x="119247" y="2066625"/>
                  <a:pt x="114434" y="2061721"/>
                  <a:pt x="111760" y="2055706"/>
                </a:cubicBezTo>
                <a:cubicBezTo>
                  <a:pt x="105374" y="2041338"/>
                  <a:pt x="94826" y="2011680"/>
                  <a:pt x="94826" y="2011680"/>
                </a:cubicBezTo>
                <a:cubicBezTo>
                  <a:pt x="93697" y="2006035"/>
                  <a:pt x="93778" y="2000006"/>
                  <a:pt x="91440" y="1994746"/>
                </a:cubicBezTo>
                <a:cubicBezTo>
                  <a:pt x="89148" y="1989588"/>
                  <a:pt x="84411" y="1985896"/>
                  <a:pt x="81280" y="1981200"/>
                </a:cubicBezTo>
                <a:cubicBezTo>
                  <a:pt x="77629" y="1975723"/>
                  <a:pt x="74609" y="1969848"/>
                  <a:pt x="71120" y="1964266"/>
                </a:cubicBezTo>
                <a:cubicBezTo>
                  <a:pt x="68963" y="1960814"/>
                  <a:pt x="66323" y="1957664"/>
                  <a:pt x="64346" y="1954106"/>
                </a:cubicBezTo>
                <a:cubicBezTo>
                  <a:pt x="60668" y="1947486"/>
                  <a:pt x="57573" y="1940559"/>
                  <a:pt x="54186" y="1933786"/>
                </a:cubicBezTo>
                <a:cubicBezTo>
                  <a:pt x="43552" y="1891243"/>
                  <a:pt x="63294" y="1966058"/>
                  <a:pt x="37253" y="1893146"/>
                </a:cubicBezTo>
                <a:cubicBezTo>
                  <a:pt x="20166" y="1845305"/>
                  <a:pt x="49494" y="1898872"/>
                  <a:pt x="23706" y="1855893"/>
                </a:cubicBezTo>
                <a:cubicBezTo>
                  <a:pt x="21989" y="1833568"/>
                  <a:pt x="21716" y="1813066"/>
                  <a:pt x="16933" y="1791546"/>
                </a:cubicBezTo>
                <a:cubicBezTo>
                  <a:pt x="16159" y="1788061"/>
                  <a:pt x="14675" y="1784773"/>
                  <a:pt x="13546" y="1781386"/>
                </a:cubicBezTo>
                <a:cubicBezTo>
                  <a:pt x="11288" y="1761066"/>
                  <a:pt x="9535" y="1740684"/>
                  <a:pt x="6773" y="1720426"/>
                </a:cubicBezTo>
                <a:cubicBezTo>
                  <a:pt x="6144" y="1715814"/>
                  <a:pt x="4219" y="1711459"/>
                  <a:pt x="3386" y="1706880"/>
                </a:cubicBezTo>
                <a:cubicBezTo>
                  <a:pt x="1958" y="1699026"/>
                  <a:pt x="1129" y="1691075"/>
                  <a:pt x="0" y="1683173"/>
                </a:cubicBezTo>
                <a:cubicBezTo>
                  <a:pt x="3387" y="1636889"/>
                  <a:pt x="6051" y="1590546"/>
                  <a:pt x="10160" y="1544320"/>
                </a:cubicBezTo>
                <a:cubicBezTo>
                  <a:pt x="10572" y="1539684"/>
                  <a:pt x="11912" y="1535131"/>
                  <a:pt x="13546" y="1530773"/>
                </a:cubicBezTo>
                <a:cubicBezTo>
                  <a:pt x="15319" y="1526046"/>
                  <a:pt x="17644" y="1521507"/>
                  <a:pt x="20320" y="1517226"/>
                </a:cubicBezTo>
                <a:cubicBezTo>
                  <a:pt x="23312" y="1512440"/>
                  <a:pt x="27093" y="1508195"/>
                  <a:pt x="30480" y="1503680"/>
                </a:cubicBezTo>
                <a:cubicBezTo>
                  <a:pt x="39939" y="1446917"/>
                  <a:pt x="25517" y="1514233"/>
                  <a:pt x="44026" y="1469813"/>
                </a:cubicBezTo>
                <a:cubicBezTo>
                  <a:pt x="47607" y="1461220"/>
                  <a:pt x="46011" y="1450702"/>
                  <a:pt x="50800" y="1442720"/>
                </a:cubicBezTo>
                <a:cubicBezTo>
                  <a:pt x="54187" y="1437075"/>
                  <a:pt x="57185" y="1431179"/>
                  <a:pt x="60960" y="1425786"/>
                </a:cubicBezTo>
                <a:cubicBezTo>
                  <a:pt x="65105" y="1419864"/>
                  <a:pt x="70718" y="1415009"/>
                  <a:pt x="74506" y="1408853"/>
                </a:cubicBezTo>
                <a:cubicBezTo>
                  <a:pt x="97818" y="1370972"/>
                  <a:pt x="80061" y="1394357"/>
                  <a:pt x="94826" y="1364826"/>
                </a:cubicBezTo>
                <a:cubicBezTo>
                  <a:pt x="109499" y="1335479"/>
                  <a:pt x="99141" y="1359279"/>
                  <a:pt x="118533" y="1334346"/>
                </a:cubicBezTo>
                <a:cubicBezTo>
                  <a:pt x="122574" y="1329150"/>
                  <a:pt x="123800" y="1321816"/>
                  <a:pt x="128693" y="1317413"/>
                </a:cubicBezTo>
                <a:cubicBezTo>
                  <a:pt x="135458" y="1311324"/>
                  <a:pt x="145119" y="1309327"/>
                  <a:pt x="152400" y="1303866"/>
                </a:cubicBezTo>
                <a:cubicBezTo>
                  <a:pt x="158786" y="1299077"/>
                  <a:pt x="163400" y="1292273"/>
                  <a:pt x="169333" y="1286933"/>
                </a:cubicBezTo>
                <a:cubicBezTo>
                  <a:pt x="174706" y="1282097"/>
                  <a:pt x="181430" y="1278759"/>
                  <a:pt x="186266" y="1273386"/>
                </a:cubicBezTo>
                <a:cubicBezTo>
                  <a:pt x="203350" y="1254403"/>
                  <a:pt x="195715" y="1256913"/>
                  <a:pt x="206586" y="1239520"/>
                </a:cubicBezTo>
                <a:cubicBezTo>
                  <a:pt x="209578" y="1234733"/>
                  <a:pt x="213359" y="1230489"/>
                  <a:pt x="216746" y="1225973"/>
                </a:cubicBezTo>
                <a:cubicBezTo>
                  <a:pt x="223235" y="1206508"/>
                  <a:pt x="220267" y="1213331"/>
                  <a:pt x="237066" y="1185333"/>
                </a:cubicBezTo>
                <a:cubicBezTo>
                  <a:pt x="241254" y="1178352"/>
                  <a:pt x="245355" y="1171227"/>
                  <a:pt x="250613" y="1165013"/>
                </a:cubicBezTo>
                <a:cubicBezTo>
                  <a:pt x="257832" y="1156482"/>
                  <a:pt x="266740" y="1149518"/>
                  <a:pt x="274320" y="1141306"/>
                </a:cubicBezTo>
                <a:cubicBezTo>
                  <a:pt x="280300" y="1134827"/>
                  <a:pt x="285223" y="1127418"/>
                  <a:pt x="291253" y="1120986"/>
                </a:cubicBezTo>
                <a:cubicBezTo>
                  <a:pt x="302172" y="1109339"/>
                  <a:pt x="313831" y="1098409"/>
                  <a:pt x="325120" y="1087120"/>
                </a:cubicBezTo>
                <a:cubicBezTo>
                  <a:pt x="329636" y="1082604"/>
                  <a:pt x="335124" y="1078886"/>
                  <a:pt x="338666" y="1073573"/>
                </a:cubicBezTo>
                <a:cubicBezTo>
                  <a:pt x="345439" y="1063413"/>
                  <a:pt x="348826" y="1049866"/>
                  <a:pt x="358986" y="1043093"/>
                </a:cubicBezTo>
                <a:cubicBezTo>
                  <a:pt x="375788" y="1031892"/>
                  <a:pt x="366268" y="1039198"/>
                  <a:pt x="386080" y="1019386"/>
                </a:cubicBezTo>
                <a:cubicBezTo>
                  <a:pt x="387209" y="1015999"/>
                  <a:pt x="386843" y="1011647"/>
                  <a:pt x="389466" y="1009226"/>
                </a:cubicBezTo>
                <a:cubicBezTo>
                  <a:pt x="401909" y="997740"/>
                  <a:pt x="430106" y="978746"/>
                  <a:pt x="430106" y="978746"/>
                </a:cubicBezTo>
                <a:cubicBezTo>
                  <a:pt x="436575" y="959340"/>
                  <a:pt x="428586" y="976880"/>
                  <a:pt x="447040" y="958426"/>
                </a:cubicBezTo>
                <a:cubicBezTo>
                  <a:pt x="464252" y="941214"/>
                  <a:pt x="441777" y="954753"/>
                  <a:pt x="463973" y="938106"/>
                </a:cubicBezTo>
                <a:cubicBezTo>
                  <a:pt x="469239" y="934157"/>
                  <a:pt x="475640" y="931895"/>
                  <a:pt x="480906" y="927946"/>
                </a:cubicBezTo>
                <a:cubicBezTo>
                  <a:pt x="484738" y="925072"/>
                  <a:pt x="487169" y="920570"/>
                  <a:pt x="491066" y="917786"/>
                </a:cubicBezTo>
                <a:cubicBezTo>
                  <a:pt x="495174" y="914852"/>
                  <a:pt x="500284" y="913610"/>
                  <a:pt x="504613" y="911013"/>
                </a:cubicBezTo>
                <a:cubicBezTo>
                  <a:pt x="511594" y="906825"/>
                  <a:pt x="518349" y="902254"/>
                  <a:pt x="524933" y="897466"/>
                </a:cubicBezTo>
                <a:cubicBezTo>
                  <a:pt x="530779" y="893215"/>
                  <a:pt x="536426" y="888680"/>
                  <a:pt x="541866" y="883920"/>
                </a:cubicBezTo>
                <a:cubicBezTo>
                  <a:pt x="545470" y="880766"/>
                  <a:pt x="548245" y="876700"/>
                  <a:pt x="552026" y="873760"/>
                </a:cubicBezTo>
                <a:cubicBezTo>
                  <a:pt x="558452" y="868762"/>
                  <a:pt x="565230" y="864167"/>
                  <a:pt x="572346" y="860213"/>
                </a:cubicBezTo>
                <a:cubicBezTo>
                  <a:pt x="575467" y="858479"/>
                  <a:pt x="579256" y="858303"/>
                  <a:pt x="582506" y="856826"/>
                </a:cubicBezTo>
                <a:cubicBezTo>
                  <a:pt x="591698" y="852648"/>
                  <a:pt x="601001" y="848572"/>
                  <a:pt x="609600" y="843280"/>
                </a:cubicBezTo>
                <a:cubicBezTo>
                  <a:pt x="642234" y="823198"/>
                  <a:pt x="613298" y="834145"/>
                  <a:pt x="636693" y="826346"/>
                </a:cubicBezTo>
                <a:cubicBezTo>
                  <a:pt x="663016" y="800023"/>
                  <a:pt x="629697" y="829857"/>
                  <a:pt x="660400" y="812800"/>
                </a:cubicBezTo>
                <a:cubicBezTo>
                  <a:pt x="666719" y="809290"/>
                  <a:pt x="671203" y="803084"/>
                  <a:pt x="677333" y="799253"/>
                </a:cubicBezTo>
                <a:cubicBezTo>
                  <a:pt x="680360" y="797361"/>
                  <a:pt x="684150" y="797119"/>
                  <a:pt x="687493" y="795866"/>
                </a:cubicBezTo>
                <a:cubicBezTo>
                  <a:pt x="693185" y="793731"/>
                  <a:pt x="698782" y="791351"/>
                  <a:pt x="704426" y="789093"/>
                </a:cubicBezTo>
                <a:cubicBezTo>
                  <a:pt x="708942" y="784577"/>
                  <a:pt x="713817" y="780395"/>
                  <a:pt x="717973" y="775546"/>
                </a:cubicBezTo>
                <a:cubicBezTo>
                  <a:pt x="738577" y="751508"/>
                  <a:pt x="703426" y="782456"/>
                  <a:pt x="741680" y="748453"/>
                </a:cubicBezTo>
                <a:cubicBezTo>
                  <a:pt x="765498" y="727282"/>
                  <a:pt x="745739" y="751083"/>
                  <a:pt x="772160" y="721360"/>
                </a:cubicBezTo>
                <a:cubicBezTo>
                  <a:pt x="808440" y="680546"/>
                  <a:pt x="756021" y="737182"/>
                  <a:pt x="789093" y="690880"/>
                </a:cubicBezTo>
                <a:cubicBezTo>
                  <a:pt x="791459" y="687568"/>
                  <a:pt x="795866" y="686364"/>
                  <a:pt x="799253" y="684106"/>
                </a:cubicBezTo>
                <a:cubicBezTo>
                  <a:pt x="803891" y="674831"/>
                  <a:pt x="806415" y="668381"/>
                  <a:pt x="812800" y="660400"/>
                </a:cubicBezTo>
                <a:cubicBezTo>
                  <a:pt x="814795" y="657907"/>
                  <a:pt x="817551" y="656097"/>
                  <a:pt x="819573" y="653626"/>
                </a:cubicBezTo>
                <a:cubicBezTo>
                  <a:pt x="827724" y="643664"/>
                  <a:pt x="836140" y="633856"/>
                  <a:pt x="843280" y="623146"/>
                </a:cubicBezTo>
                <a:cubicBezTo>
                  <a:pt x="847127" y="617375"/>
                  <a:pt x="856010" y="603643"/>
                  <a:pt x="860213" y="599440"/>
                </a:cubicBezTo>
                <a:cubicBezTo>
                  <a:pt x="864204" y="595449"/>
                  <a:pt x="869244" y="592667"/>
                  <a:pt x="873760" y="589280"/>
                </a:cubicBezTo>
                <a:cubicBezTo>
                  <a:pt x="885090" y="566618"/>
                  <a:pt x="874694" y="582680"/>
                  <a:pt x="897466" y="562186"/>
                </a:cubicBezTo>
                <a:cubicBezTo>
                  <a:pt x="903399" y="556846"/>
                  <a:pt x="908014" y="550043"/>
                  <a:pt x="914400" y="545253"/>
                </a:cubicBezTo>
                <a:cubicBezTo>
                  <a:pt x="958629" y="512079"/>
                  <a:pt x="903471" y="553058"/>
                  <a:pt x="938106" y="528320"/>
                </a:cubicBezTo>
                <a:cubicBezTo>
                  <a:pt x="942699" y="525039"/>
                  <a:pt x="947060" y="521441"/>
                  <a:pt x="951653" y="518160"/>
                </a:cubicBezTo>
                <a:cubicBezTo>
                  <a:pt x="954965" y="515794"/>
                  <a:pt x="958686" y="513992"/>
                  <a:pt x="961813" y="511386"/>
                </a:cubicBezTo>
                <a:cubicBezTo>
                  <a:pt x="965492" y="508320"/>
                  <a:pt x="967689" y="503368"/>
                  <a:pt x="971973" y="501226"/>
                </a:cubicBezTo>
                <a:cubicBezTo>
                  <a:pt x="977121" y="498652"/>
                  <a:pt x="983262" y="498969"/>
                  <a:pt x="988906" y="497840"/>
                </a:cubicBezTo>
                <a:cubicBezTo>
                  <a:pt x="999066" y="493324"/>
                  <a:pt x="1009597" y="489564"/>
                  <a:pt x="1019386" y="484293"/>
                </a:cubicBezTo>
                <a:cubicBezTo>
                  <a:pt x="1024356" y="481617"/>
                  <a:pt x="1028340" y="477414"/>
                  <a:pt x="1032933" y="474133"/>
                </a:cubicBezTo>
                <a:cubicBezTo>
                  <a:pt x="1036245" y="471767"/>
                  <a:pt x="1039837" y="469802"/>
                  <a:pt x="1043093" y="467360"/>
                </a:cubicBezTo>
                <a:cubicBezTo>
                  <a:pt x="1048876" y="463023"/>
                  <a:pt x="1053896" y="457644"/>
                  <a:pt x="1060026" y="453813"/>
                </a:cubicBezTo>
                <a:cubicBezTo>
                  <a:pt x="1063053" y="451921"/>
                  <a:pt x="1066799" y="451555"/>
                  <a:pt x="1070186" y="450426"/>
                </a:cubicBezTo>
                <a:cubicBezTo>
                  <a:pt x="1096602" y="424010"/>
                  <a:pt x="1062689" y="455781"/>
                  <a:pt x="1093893" y="433493"/>
                </a:cubicBezTo>
                <a:cubicBezTo>
                  <a:pt x="1105657" y="425090"/>
                  <a:pt x="1127760" y="406400"/>
                  <a:pt x="1127760" y="406400"/>
                </a:cubicBezTo>
                <a:cubicBezTo>
                  <a:pt x="1130682" y="397633"/>
                  <a:pt x="1137216" y="378515"/>
                  <a:pt x="1137920" y="372533"/>
                </a:cubicBezTo>
                <a:cubicBezTo>
                  <a:pt x="1141491" y="342179"/>
                  <a:pt x="1137280" y="310744"/>
                  <a:pt x="1144693" y="281093"/>
                </a:cubicBezTo>
                <a:cubicBezTo>
                  <a:pt x="1148080" y="267546"/>
                  <a:pt x="1147107" y="252071"/>
                  <a:pt x="1154853" y="240453"/>
                </a:cubicBezTo>
                <a:lnTo>
                  <a:pt x="1168400" y="220133"/>
                </a:lnTo>
                <a:cubicBezTo>
                  <a:pt x="1176051" y="197175"/>
                  <a:pt x="1167388" y="225190"/>
                  <a:pt x="1175173" y="186266"/>
                </a:cubicBezTo>
                <a:cubicBezTo>
                  <a:pt x="1176234" y="180960"/>
                  <a:pt x="1184468" y="161335"/>
                  <a:pt x="1185333" y="159173"/>
                </a:cubicBezTo>
                <a:cubicBezTo>
                  <a:pt x="1186462" y="147884"/>
                  <a:pt x="1185797" y="136268"/>
                  <a:pt x="1188720" y="125306"/>
                </a:cubicBezTo>
                <a:cubicBezTo>
                  <a:pt x="1190416" y="118946"/>
                  <a:pt x="1197372" y="114780"/>
                  <a:pt x="1198880" y="108373"/>
                </a:cubicBezTo>
                <a:cubicBezTo>
                  <a:pt x="1204141" y="86014"/>
                  <a:pt x="1202266" y="13593"/>
                  <a:pt x="1202266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F3A88B-BC6F-053A-2605-176CFAF8FDFC}"/>
              </a:ext>
            </a:extLst>
          </p:cNvPr>
          <p:cNvGrpSpPr/>
          <p:nvPr/>
        </p:nvGrpSpPr>
        <p:grpSpPr>
          <a:xfrm>
            <a:off x="8648961" y="231601"/>
            <a:ext cx="3330058" cy="2902170"/>
            <a:chOff x="6822395" y="2298774"/>
            <a:chExt cx="5324919" cy="4543724"/>
          </a:xfrm>
        </p:grpSpPr>
        <p:pic>
          <p:nvPicPr>
            <p:cNvPr id="68" name="Picture 67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DBFD111F-53DD-DA15-FE00-D2A0D13A7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2395" y="2389977"/>
              <a:ext cx="5271453" cy="445252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971787A-41F8-D365-4DC3-C53826AED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097776" y="2329910"/>
              <a:ext cx="640022" cy="76332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E1AB4D1-9A3A-32B3-073C-024645B20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 flipH="1">
              <a:off x="11507292" y="2298774"/>
              <a:ext cx="640022" cy="763328"/>
            </a:xfrm>
            <a:prstGeom prst="rect">
              <a:avLst/>
            </a:prstGeom>
          </p:spPr>
        </p:pic>
        <p:pic>
          <p:nvPicPr>
            <p:cNvPr id="71" name="Picture 70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9AE01782-3571-2A66-5598-FC0C8D6B5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779" r="92321" b="41455"/>
            <a:stretch/>
          </p:blipFill>
          <p:spPr>
            <a:xfrm flipH="1">
              <a:off x="11712177" y="4088793"/>
              <a:ext cx="404798" cy="791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82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C86EFE-0028-8980-083F-FB97CFBCED6B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78931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1873013" y="766083"/>
            <a:ext cx="660700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                </a:t>
            </a:r>
            <a:r>
              <a:rPr lang="en-US" sz="2400" b="1" dirty="0">
                <a:solidFill>
                  <a:srgbClr val="005AB5"/>
                </a:solidFill>
              </a:rPr>
              <a:t>Congruent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</a:p>
          <a:p>
            <a:endParaRPr lang="en-US" sz="2400" b="1" dirty="0"/>
          </a:p>
          <a:p>
            <a:r>
              <a:rPr lang="en-US" sz="2400" b="1" dirty="0"/>
              <a:t>Movement duration     </a:t>
            </a:r>
            <a:r>
              <a:rPr lang="en-US" sz="2400" b="1" dirty="0">
                <a:solidFill>
                  <a:srgbClr val="005AB5"/>
                </a:solidFill>
              </a:rPr>
              <a:t>Congruent </a:t>
            </a:r>
            <a:r>
              <a:rPr lang="en-US" sz="2400" b="1" dirty="0"/>
              <a:t>&lt; </a:t>
            </a:r>
            <a:r>
              <a:rPr lang="en-US" sz="2400" b="1" dirty="0">
                <a:solidFill>
                  <a:srgbClr val="C00000"/>
                </a:solidFill>
              </a:rPr>
              <a:t>Incongruent</a:t>
            </a:r>
            <a:r>
              <a:rPr lang="en-US" sz="2400" b="1" dirty="0"/>
              <a:t>  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350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260863-9BE9-AE80-D0F0-3E96AD3AF024}"/>
              </a:ext>
            </a:extLst>
          </p:cNvPr>
          <p:cNvCxnSpPr>
            <a:stCxn id="106" idx="0"/>
            <a:endCxn id="42" idx="2"/>
          </p:cNvCxnSpPr>
          <p:nvPr/>
        </p:nvCxnSpPr>
        <p:spPr>
          <a:xfrm flipH="1" flipV="1">
            <a:off x="10518323" y="3723733"/>
            <a:ext cx="10525" cy="238951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A1513F-6755-0082-2404-4BC77017915F}"/>
              </a:ext>
            </a:extLst>
          </p:cNvPr>
          <p:cNvGrpSpPr/>
          <p:nvPr/>
        </p:nvGrpSpPr>
        <p:grpSpPr>
          <a:xfrm>
            <a:off x="9600033" y="361295"/>
            <a:ext cx="2218424" cy="2059682"/>
            <a:chOff x="9600033" y="361295"/>
            <a:chExt cx="2218424" cy="20596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C86E-26BA-88FE-43CA-C32784F1B456}"/>
                </a:ext>
              </a:extLst>
            </p:cNvPr>
            <p:cNvGrpSpPr/>
            <p:nvPr/>
          </p:nvGrpSpPr>
          <p:grpSpPr>
            <a:xfrm>
              <a:off x="9600033" y="361295"/>
              <a:ext cx="2218424" cy="1837772"/>
              <a:chOff x="7556402" y="2106067"/>
              <a:chExt cx="4151576" cy="343922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5E740D-38FB-E1CF-494C-29FFBFB75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37" b="92141" l="4027" r="91563">
                            <a14:foregroundMark x1="4027" y1="46639" x2="4027" y2="50879"/>
                            <a14:foregroundMark x1="67114" y1="89245" x2="67402" y2="92141"/>
                            <a14:foregroundMark x1="39789" y1="6929" x2="83893" y2="8583"/>
                            <a14:foregroundMark x1="91563" y1="8583" x2="90700" y2="22027"/>
                            <a14:foregroundMark x1="90604" y1="4137" x2="58485" y2="4137"/>
                          </a14:backgroundRemoval>
                        </a14:imgEffect>
                      </a14:imgLayer>
                    </a14:imgProps>
                  </a:ext>
                </a:extLst>
              </a:blip>
              <a:srcRect b="17127"/>
              <a:stretch/>
            </p:blipFill>
            <p:spPr>
              <a:xfrm>
                <a:off x="7556402" y="2106067"/>
                <a:ext cx="4151576" cy="318983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793230A-3C87-1AC8-6012-365E9BDFD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968" t="46660" r="80523" b="46281"/>
              <a:stretch/>
            </p:blipFill>
            <p:spPr>
              <a:xfrm>
                <a:off x="8174408" y="3935185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09D5675-4835-8CA2-5EE1-9A52A501D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026" t="46334" r="66465" b="46607"/>
              <a:stretch/>
            </p:blipFill>
            <p:spPr>
              <a:xfrm>
                <a:off x="8770556" y="3851899"/>
                <a:ext cx="191263" cy="277586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3C3D0C3-AAE5-F6B0-A5B2-E9B31D063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550" t="70891" r="6941" b="22050"/>
              <a:stretch/>
            </p:blipFill>
            <p:spPr>
              <a:xfrm>
                <a:off x="11132755" y="5267701"/>
                <a:ext cx="191263" cy="277586"/>
              </a:xfrm>
              <a:prstGeom prst="rect">
                <a:avLst/>
              </a:prstGeom>
            </p:spPr>
          </p:pic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6C09B8-2A1C-48A3-2D52-5AF90ECCA419}"/>
                </a:ext>
              </a:extLst>
            </p:cNvPr>
            <p:cNvSpPr/>
            <p:nvPr/>
          </p:nvSpPr>
          <p:spPr>
            <a:xfrm>
              <a:off x="10283600" y="649745"/>
              <a:ext cx="1365959" cy="578419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0F44B6-CD24-B3A0-A21D-9091190066D9}"/>
                </a:ext>
              </a:extLst>
            </p:cNvPr>
            <p:cNvSpPr/>
            <p:nvPr/>
          </p:nvSpPr>
          <p:spPr>
            <a:xfrm>
              <a:off x="10505026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37CB40-7F0A-651F-BAF5-9DF0F2762EF2}"/>
                </a:ext>
              </a:extLst>
            </p:cNvPr>
            <p:cNvSpPr/>
            <p:nvPr/>
          </p:nvSpPr>
          <p:spPr>
            <a:xfrm>
              <a:off x="11337425" y="922550"/>
              <a:ext cx="107564" cy="110204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23086-E10E-E2C2-4CBE-4D0FCD749B48}"/>
                </a:ext>
              </a:extLst>
            </p:cNvPr>
            <p:cNvSpPr txBox="1"/>
            <p:nvPr/>
          </p:nvSpPr>
          <p:spPr>
            <a:xfrm>
              <a:off x="10682814" y="803067"/>
              <a:ext cx="59665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radio</a:t>
              </a:r>
              <a:endParaRPr lang="he-IL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276C4-8351-0EA1-DDCB-076C47409D59}"/>
                </a:ext>
              </a:extLst>
            </p:cNvPr>
            <p:cNvSpPr txBox="1"/>
            <p:nvPr/>
          </p:nvSpPr>
          <p:spPr>
            <a:xfrm>
              <a:off x="10305652" y="649745"/>
              <a:ext cx="139025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sz="1000" b="1" dirty="0"/>
                <a:t>Artificial           Natural</a:t>
              </a:r>
              <a:endParaRPr lang="he-IL" sz="10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42C80C-C97B-E334-B289-DF978A8A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10883898" y="1952376"/>
              <a:ext cx="357738" cy="468601"/>
            </a:xfrm>
            <a:prstGeom prst="rect">
              <a:avLst/>
            </a:prstGeom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F41C7-BCC5-9BBF-115C-8C163EC263A6}"/>
                </a:ext>
              </a:extLst>
            </p:cNvPr>
            <p:cNvSpPr/>
            <p:nvPr/>
          </p:nvSpPr>
          <p:spPr>
            <a:xfrm>
              <a:off x="10587341" y="998411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6CFA7B-922F-4718-15CA-0939B67C0ACF}"/>
                </a:ext>
              </a:extLst>
            </p:cNvPr>
            <p:cNvSpPr/>
            <p:nvPr/>
          </p:nvSpPr>
          <p:spPr>
            <a:xfrm>
              <a:off x="10587338" y="978052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02B18C-B9A2-C772-669B-E84BCCEB0B78}"/>
                </a:ext>
              </a:extLst>
            </p:cNvPr>
            <p:cNvSpPr/>
            <p:nvPr/>
          </p:nvSpPr>
          <p:spPr>
            <a:xfrm flipH="1">
              <a:off x="10983081" y="992476"/>
              <a:ext cx="393279" cy="977232"/>
            </a:xfrm>
            <a:custGeom>
              <a:avLst/>
              <a:gdLst>
                <a:gd name="connsiteX0" fmla="*/ 468086 w 468086"/>
                <a:gd name="connsiteY0" fmla="*/ 1828800 h 1828800"/>
                <a:gd name="connsiteX1" fmla="*/ 462643 w 468086"/>
                <a:gd name="connsiteY1" fmla="*/ 1801586 h 1828800"/>
                <a:gd name="connsiteX2" fmla="*/ 451757 w 468086"/>
                <a:gd name="connsiteY2" fmla="*/ 1779815 h 1828800"/>
                <a:gd name="connsiteX3" fmla="*/ 435429 w 468086"/>
                <a:gd name="connsiteY3" fmla="*/ 1730829 h 1828800"/>
                <a:gd name="connsiteX4" fmla="*/ 429986 w 468086"/>
                <a:gd name="connsiteY4" fmla="*/ 1698172 h 1828800"/>
                <a:gd name="connsiteX5" fmla="*/ 402772 w 468086"/>
                <a:gd name="connsiteY5" fmla="*/ 1600200 h 1828800"/>
                <a:gd name="connsiteX6" fmla="*/ 386443 w 468086"/>
                <a:gd name="connsiteY6" fmla="*/ 1540329 h 1828800"/>
                <a:gd name="connsiteX7" fmla="*/ 353786 w 468086"/>
                <a:gd name="connsiteY7" fmla="*/ 1404258 h 1828800"/>
                <a:gd name="connsiteX8" fmla="*/ 332014 w 468086"/>
                <a:gd name="connsiteY8" fmla="*/ 1338943 h 1828800"/>
                <a:gd name="connsiteX9" fmla="*/ 321129 w 468086"/>
                <a:gd name="connsiteY9" fmla="*/ 1279072 h 1828800"/>
                <a:gd name="connsiteX10" fmla="*/ 277586 w 468086"/>
                <a:gd name="connsiteY10" fmla="*/ 1104900 h 1828800"/>
                <a:gd name="connsiteX11" fmla="*/ 261257 w 468086"/>
                <a:gd name="connsiteY11" fmla="*/ 1017815 h 1828800"/>
                <a:gd name="connsiteX12" fmla="*/ 201386 w 468086"/>
                <a:gd name="connsiteY12" fmla="*/ 805543 h 1828800"/>
                <a:gd name="connsiteX13" fmla="*/ 168729 w 468086"/>
                <a:gd name="connsiteY13" fmla="*/ 669472 h 1828800"/>
                <a:gd name="connsiteX14" fmla="*/ 141514 w 468086"/>
                <a:gd name="connsiteY14" fmla="*/ 527958 h 1828800"/>
                <a:gd name="connsiteX15" fmla="*/ 114300 w 468086"/>
                <a:gd name="connsiteY15" fmla="*/ 408215 h 1828800"/>
                <a:gd name="connsiteX16" fmla="*/ 81643 w 468086"/>
                <a:gd name="connsiteY16" fmla="*/ 228600 h 1828800"/>
                <a:gd name="connsiteX17" fmla="*/ 59872 w 468086"/>
                <a:gd name="connsiteY17" fmla="*/ 179615 h 1828800"/>
                <a:gd name="connsiteX18" fmla="*/ 54429 w 468086"/>
                <a:gd name="connsiteY18" fmla="*/ 152400 h 1828800"/>
                <a:gd name="connsiteX19" fmla="*/ 27214 w 468086"/>
                <a:gd name="connsiteY19" fmla="*/ 76200 h 1828800"/>
                <a:gd name="connsiteX20" fmla="*/ 21772 w 468086"/>
                <a:gd name="connsiteY20" fmla="*/ 54429 h 1828800"/>
                <a:gd name="connsiteX21" fmla="*/ 10886 w 468086"/>
                <a:gd name="connsiteY21" fmla="*/ 21772 h 1828800"/>
                <a:gd name="connsiteX22" fmla="*/ 0 w 468086"/>
                <a:gd name="connsiteY22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8086" h="1828800">
                  <a:moveTo>
                    <a:pt x="468086" y="1828800"/>
                  </a:moveTo>
                  <a:cubicBezTo>
                    <a:pt x="466272" y="1819729"/>
                    <a:pt x="465569" y="1810362"/>
                    <a:pt x="462643" y="1801586"/>
                  </a:cubicBezTo>
                  <a:cubicBezTo>
                    <a:pt x="460077" y="1793889"/>
                    <a:pt x="454670" y="1787388"/>
                    <a:pt x="451757" y="1779815"/>
                  </a:cubicBezTo>
                  <a:cubicBezTo>
                    <a:pt x="445578" y="1763750"/>
                    <a:pt x="439864" y="1747460"/>
                    <a:pt x="435429" y="1730829"/>
                  </a:cubicBezTo>
                  <a:cubicBezTo>
                    <a:pt x="432586" y="1720166"/>
                    <a:pt x="432663" y="1708878"/>
                    <a:pt x="429986" y="1698172"/>
                  </a:cubicBezTo>
                  <a:cubicBezTo>
                    <a:pt x="421766" y="1665290"/>
                    <a:pt x="411785" y="1632873"/>
                    <a:pt x="402772" y="1600200"/>
                  </a:cubicBezTo>
                  <a:cubicBezTo>
                    <a:pt x="397271" y="1580259"/>
                    <a:pt x="391271" y="1560444"/>
                    <a:pt x="386443" y="1540329"/>
                  </a:cubicBezTo>
                  <a:cubicBezTo>
                    <a:pt x="375557" y="1494972"/>
                    <a:pt x="368537" y="1448509"/>
                    <a:pt x="353786" y="1404258"/>
                  </a:cubicBezTo>
                  <a:cubicBezTo>
                    <a:pt x="346529" y="1382486"/>
                    <a:pt x="337807" y="1361149"/>
                    <a:pt x="332014" y="1338943"/>
                  </a:cubicBezTo>
                  <a:cubicBezTo>
                    <a:pt x="326894" y="1319316"/>
                    <a:pt x="325724" y="1298829"/>
                    <a:pt x="321129" y="1279072"/>
                  </a:cubicBezTo>
                  <a:cubicBezTo>
                    <a:pt x="307574" y="1220783"/>
                    <a:pt x="288615" y="1163719"/>
                    <a:pt x="277586" y="1104900"/>
                  </a:cubicBezTo>
                  <a:cubicBezTo>
                    <a:pt x="272143" y="1075872"/>
                    <a:pt x="268187" y="1046525"/>
                    <a:pt x="261257" y="1017815"/>
                  </a:cubicBezTo>
                  <a:cubicBezTo>
                    <a:pt x="221206" y="851889"/>
                    <a:pt x="253650" y="1066854"/>
                    <a:pt x="201386" y="805543"/>
                  </a:cubicBezTo>
                  <a:cubicBezTo>
                    <a:pt x="181342" y="705326"/>
                    <a:pt x="193032" y="750483"/>
                    <a:pt x="168729" y="669472"/>
                  </a:cubicBezTo>
                  <a:cubicBezTo>
                    <a:pt x="156317" y="545357"/>
                    <a:pt x="174258" y="698230"/>
                    <a:pt x="141514" y="527958"/>
                  </a:cubicBezTo>
                  <a:cubicBezTo>
                    <a:pt x="116929" y="400117"/>
                    <a:pt x="163058" y="554484"/>
                    <a:pt x="114300" y="408215"/>
                  </a:cubicBezTo>
                  <a:cubicBezTo>
                    <a:pt x="107568" y="347630"/>
                    <a:pt x="101936" y="286580"/>
                    <a:pt x="81643" y="228600"/>
                  </a:cubicBezTo>
                  <a:cubicBezTo>
                    <a:pt x="75740" y="211735"/>
                    <a:pt x="67129" y="195943"/>
                    <a:pt x="59872" y="179615"/>
                  </a:cubicBezTo>
                  <a:cubicBezTo>
                    <a:pt x="58058" y="170543"/>
                    <a:pt x="56863" y="161325"/>
                    <a:pt x="54429" y="152400"/>
                  </a:cubicBezTo>
                  <a:cubicBezTo>
                    <a:pt x="46894" y="124772"/>
                    <a:pt x="36423" y="103827"/>
                    <a:pt x="27214" y="76200"/>
                  </a:cubicBezTo>
                  <a:cubicBezTo>
                    <a:pt x="24849" y="69104"/>
                    <a:pt x="23921" y="61594"/>
                    <a:pt x="21772" y="54429"/>
                  </a:cubicBezTo>
                  <a:cubicBezTo>
                    <a:pt x="18475" y="43438"/>
                    <a:pt x="15148" y="32426"/>
                    <a:pt x="10886" y="21772"/>
                  </a:cubicBezTo>
                  <a:cubicBezTo>
                    <a:pt x="7873" y="14238"/>
                    <a:pt x="0" y="0"/>
                    <a:pt x="0" y="0"/>
                  </a:cubicBezTo>
                </a:path>
              </a:pathLst>
            </a:custGeom>
            <a:noFill/>
            <a:ln w="5715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544DB9-D408-7990-6341-E382A7390D21}"/>
                </a:ext>
              </a:extLst>
            </p:cNvPr>
            <p:cNvSpPr/>
            <p:nvPr/>
          </p:nvSpPr>
          <p:spPr>
            <a:xfrm flipH="1">
              <a:off x="10973043" y="980901"/>
              <a:ext cx="388825" cy="985958"/>
            </a:xfrm>
            <a:custGeom>
              <a:avLst/>
              <a:gdLst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446314 w 574754"/>
                <a:gd name="connsiteY11" fmla="*/ 560615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538843 w 574754"/>
                <a:gd name="connsiteY10" fmla="*/ 674915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74754"/>
                <a:gd name="connsiteY0" fmla="*/ 1845129 h 1845129"/>
                <a:gd name="connsiteX1" fmla="*/ 484414 w 574754"/>
                <a:gd name="connsiteY1" fmla="*/ 1719943 h 1845129"/>
                <a:gd name="connsiteX2" fmla="*/ 489857 w 574754"/>
                <a:gd name="connsiteY2" fmla="*/ 1692729 h 1845129"/>
                <a:gd name="connsiteX3" fmla="*/ 500743 w 574754"/>
                <a:gd name="connsiteY3" fmla="*/ 1616529 h 1845129"/>
                <a:gd name="connsiteX4" fmla="*/ 511628 w 574754"/>
                <a:gd name="connsiteY4" fmla="*/ 1600200 h 1845129"/>
                <a:gd name="connsiteX5" fmla="*/ 522514 w 574754"/>
                <a:gd name="connsiteY5" fmla="*/ 1540329 h 1845129"/>
                <a:gd name="connsiteX6" fmla="*/ 533400 w 574754"/>
                <a:gd name="connsiteY6" fmla="*/ 1349829 h 1845129"/>
                <a:gd name="connsiteX7" fmla="*/ 549728 w 574754"/>
                <a:gd name="connsiteY7" fmla="*/ 1279072 h 1845129"/>
                <a:gd name="connsiteX8" fmla="*/ 566057 w 574754"/>
                <a:gd name="connsiteY8" fmla="*/ 1202872 h 1845129"/>
                <a:gd name="connsiteX9" fmla="*/ 566057 w 574754"/>
                <a:gd name="connsiteY9" fmla="*/ 740229 h 1845129"/>
                <a:gd name="connsiteX10" fmla="*/ 433932 w 574754"/>
                <a:gd name="connsiteY10" fmla="*/ 707594 h 1845129"/>
                <a:gd name="connsiteX11" fmla="*/ 388908 w 574754"/>
                <a:gd name="connsiteY11" fmla="*/ 575471 h 1845129"/>
                <a:gd name="connsiteX12" fmla="*/ 370114 w 574754"/>
                <a:gd name="connsiteY12" fmla="*/ 468086 h 1845129"/>
                <a:gd name="connsiteX13" fmla="*/ 353785 w 574754"/>
                <a:gd name="connsiteY13" fmla="*/ 446315 h 1845129"/>
                <a:gd name="connsiteX14" fmla="*/ 315685 w 574754"/>
                <a:gd name="connsiteY14" fmla="*/ 397329 h 1845129"/>
                <a:gd name="connsiteX15" fmla="*/ 244928 w 574754"/>
                <a:gd name="connsiteY15" fmla="*/ 283029 h 1845129"/>
                <a:gd name="connsiteX16" fmla="*/ 223157 w 574754"/>
                <a:gd name="connsiteY16" fmla="*/ 244929 h 1845129"/>
                <a:gd name="connsiteX17" fmla="*/ 185057 w 574754"/>
                <a:gd name="connsiteY17" fmla="*/ 201386 h 1845129"/>
                <a:gd name="connsiteX18" fmla="*/ 157843 w 574754"/>
                <a:gd name="connsiteY18" fmla="*/ 174172 h 1845129"/>
                <a:gd name="connsiteX19" fmla="*/ 130628 w 574754"/>
                <a:gd name="connsiteY19" fmla="*/ 130629 h 1845129"/>
                <a:gd name="connsiteX20" fmla="*/ 81643 w 574754"/>
                <a:gd name="connsiteY20" fmla="*/ 76200 h 1845129"/>
                <a:gd name="connsiteX21" fmla="*/ 59871 w 574754"/>
                <a:gd name="connsiteY21" fmla="*/ 59872 h 1845129"/>
                <a:gd name="connsiteX22" fmla="*/ 48985 w 574754"/>
                <a:gd name="connsiteY22" fmla="*/ 43543 h 1845129"/>
                <a:gd name="connsiteX23" fmla="*/ 16328 w 574754"/>
                <a:gd name="connsiteY23" fmla="*/ 16329 h 1845129"/>
                <a:gd name="connsiteX24" fmla="*/ 0 w 574754"/>
                <a:gd name="connsiteY24" fmla="*/ 0 h 1845129"/>
                <a:gd name="connsiteX0" fmla="*/ 478971 w 566907"/>
                <a:gd name="connsiteY0" fmla="*/ 1845129 h 1845129"/>
                <a:gd name="connsiteX1" fmla="*/ 484414 w 566907"/>
                <a:gd name="connsiteY1" fmla="*/ 1719943 h 1845129"/>
                <a:gd name="connsiteX2" fmla="*/ 489857 w 566907"/>
                <a:gd name="connsiteY2" fmla="*/ 1692729 h 1845129"/>
                <a:gd name="connsiteX3" fmla="*/ 500743 w 566907"/>
                <a:gd name="connsiteY3" fmla="*/ 1616529 h 1845129"/>
                <a:gd name="connsiteX4" fmla="*/ 511628 w 566907"/>
                <a:gd name="connsiteY4" fmla="*/ 1600200 h 1845129"/>
                <a:gd name="connsiteX5" fmla="*/ 522514 w 566907"/>
                <a:gd name="connsiteY5" fmla="*/ 1540329 h 1845129"/>
                <a:gd name="connsiteX6" fmla="*/ 533400 w 566907"/>
                <a:gd name="connsiteY6" fmla="*/ 1349829 h 1845129"/>
                <a:gd name="connsiteX7" fmla="*/ 549728 w 566907"/>
                <a:gd name="connsiteY7" fmla="*/ 1279072 h 1845129"/>
                <a:gd name="connsiteX8" fmla="*/ 566057 w 566907"/>
                <a:gd name="connsiteY8" fmla="*/ 1202872 h 1845129"/>
                <a:gd name="connsiteX9" fmla="*/ 463124 w 566907"/>
                <a:gd name="connsiteY9" fmla="*/ 826384 h 1845129"/>
                <a:gd name="connsiteX10" fmla="*/ 433932 w 566907"/>
                <a:gd name="connsiteY10" fmla="*/ 707594 h 1845129"/>
                <a:gd name="connsiteX11" fmla="*/ 388908 w 566907"/>
                <a:gd name="connsiteY11" fmla="*/ 575471 h 1845129"/>
                <a:gd name="connsiteX12" fmla="*/ 370114 w 566907"/>
                <a:gd name="connsiteY12" fmla="*/ 468086 h 1845129"/>
                <a:gd name="connsiteX13" fmla="*/ 353785 w 566907"/>
                <a:gd name="connsiteY13" fmla="*/ 446315 h 1845129"/>
                <a:gd name="connsiteX14" fmla="*/ 315685 w 566907"/>
                <a:gd name="connsiteY14" fmla="*/ 397329 h 1845129"/>
                <a:gd name="connsiteX15" fmla="*/ 244928 w 566907"/>
                <a:gd name="connsiteY15" fmla="*/ 283029 h 1845129"/>
                <a:gd name="connsiteX16" fmla="*/ 223157 w 566907"/>
                <a:gd name="connsiteY16" fmla="*/ 244929 h 1845129"/>
                <a:gd name="connsiteX17" fmla="*/ 185057 w 566907"/>
                <a:gd name="connsiteY17" fmla="*/ 201386 h 1845129"/>
                <a:gd name="connsiteX18" fmla="*/ 157843 w 566907"/>
                <a:gd name="connsiteY18" fmla="*/ 174172 h 1845129"/>
                <a:gd name="connsiteX19" fmla="*/ 130628 w 566907"/>
                <a:gd name="connsiteY19" fmla="*/ 130629 h 1845129"/>
                <a:gd name="connsiteX20" fmla="*/ 81643 w 566907"/>
                <a:gd name="connsiteY20" fmla="*/ 76200 h 1845129"/>
                <a:gd name="connsiteX21" fmla="*/ 59871 w 566907"/>
                <a:gd name="connsiteY21" fmla="*/ 59872 h 1845129"/>
                <a:gd name="connsiteX22" fmla="*/ 48985 w 566907"/>
                <a:gd name="connsiteY22" fmla="*/ 43543 h 1845129"/>
                <a:gd name="connsiteX23" fmla="*/ 16328 w 566907"/>
                <a:gd name="connsiteY23" fmla="*/ 16329 h 1845129"/>
                <a:gd name="connsiteX24" fmla="*/ 0 w 566907"/>
                <a:gd name="connsiteY24" fmla="*/ 0 h 1845129"/>
                <a:gd name="connsiteX0" fmla="*/ 478971 w 549728"/>
                <a:gd name="connsiteY0" fmla="*/ 1845129 h 1845129"/>
                <a:gd name="connsiteX1" fmla="*/ 484414 w 549728"/>
                <a:gd name="connsiteY1" fmla="*/ 1719943 h 1845129"/>
                <a:gd name="connsiteX2" fmla="*/ 489857 w 549728"/>
                <a:gd name="connsiteY2" fmla="*/ 1692729 h 1845129"/>
                <a:gd name="connsiteX3" fmla="*/ 500743 w 549728"/>
                <a:gd name="connsiteY3" fmla="*/ 1616529 h 1845129"/>
                <a:gd name="connsiteX4" fmla="*/ 511628 w 549728"/>
                <a:gd name="connsiteY4" fmla="*/ 1600200 h 1845129"/>
                <a:gd name="connsiteX5" fmla="*/ 522514 w 549728"/>
                <a:gd name="connsiteY5" fmla="*/ 1540329 h 1845129"/>
                <a:gd name="connsiteX6" fmla="*/ 533400 w 549728"/>
                <a:gd name="connsiteY6" fmla="*/ 1349829 h 1845129"/>
                <a:gd name="connsiteX7" fmla="*/ 549728 w 549728"/>
                <a:gd name="connsiteY7" fmla="*/ 1279072 h 1845129"/>
                <a:gd name="connsiteX8" fmla="*/ 478960 w 549728"/>
                <a:gd name="connsiteY8" fmla="*/ 1131571 h 1845129"/>
                <a:gd name="connsiteX9" fmla="*/ 463124 w 549728"/>
                <a:gd name="connsiteY9" fmla="*/ 826384 h 1845129"/>
                <a:gd name="connsiteX10" fmla="*/ 433932 w 549728"/>
                <a:gd name="connsiteY10" fmla="*/ 707594 h 1845129"/>
                <a:gd name="connsiteX11" fmla="*/ 388908 w 549728"/>
                <a:gd name="connsiteY11" fmla="*/ 575471 h 1845129"/>
                <a:gd name="connsiteX12" fmla="*/ 370114 w 549728"/>
                <a:gd name="connsiteY12" fmla="*/ 468086 h 1845129"/>
                <a:gd name="connsiteX13" fmla="*/ 353785 w 549728"/>
                <a:gd name="connsiteY13" fmla="*/ 446315 h 1845129"/>
                <a:gd name="connsiteX14" fmla="*/ 315685 w 549728"/>
                <a:gd name="connsiteY14" fmla="*/ 397329 h 1845129"/>
                <a:gd name="connsiteX15" fmla="*/ 244928 w 549728"/>
                <a:gd name="connsiteY15" fmla="*/ 283029 h 1845129"/>
                <a:gd name="connsiteX16" fmla="*/ 223157 w 549728"/>
                <a:gd name="connsiteY16" fmla="*/ 244929 h 1845129"/>
                <a:gd name="connsiteX17" fmla="*/ 185057 w 549728"/>
                <a:gd name="connsiteY17" fmla="*/ 201386 h 1845129"/>
                <a:gd name="connsiteX18" fmla="*/ 157843 w 549728"/>
                <a:gd name="connsiteY18" fmla="*/ 174172 h 1845129"/>
                <a:gd name="connsiteX19" fmla="*/ 130628 w 549728"/>
                <a:gd name="connsiteY19" fmla="*/ 130629 h 1845129"/>
                <a:gd name="connsiteX20" fmla="*/ 81643 w 549728"/>
                <a:gd name="connsiteY20" fmla="*/ 76200 h 1845129"/>
                <a:gd name="connsiteX21" fmla="*/ 59871 w 549728"/>
                <a:gd name="connsiteY21" fmla="*/ 59872 h 1845129"/>
                <a:gd name="connsiteX22" fmla="*/ 48985 w 549728"/>
                <a:gd name="connsiteY22" fmla="*/ 43543 h 1845129"/>
                <a:gd name="connsiteX23" fmla="*/ 16328 w 549728"/>
                <a:gd name="connsiteY23" fmla="*/ 16329 h 1845129"/>
                <a:gd name="connsiteX24" fmla="*/ 0 w 549728"/>
                <a:gd name="connsiteY24" fmla="*/ 0 h 1845129"/>
                <a:gd name="connsiteX0" fmla="*/ 478971 w 538005"/>
                <a:gd name="connsiteY0" fmla="*/ 1845129 h 1845129"/>
                <a:gd name="connsiteX1" fmla="*/ 484414 w 538005"/>
                <a:gd name="connsiteY1" fmla="*/ 1719943 h 1845129"/>
                <a:gd name="connsiteX2" fmla="*/ 489857 w 538005"/>
                <a:gd name="connsiteY2" fmla="*/ 1692729 h 1845129"/>
                <a:gd name="connsiteX3" fmla="*/ 500743 w 538005"/>
                <a:gd name="connsiteY3" fmla="*/ 1616529 h 1845129"/>
                <a:gd name="connsiteX4" fmla="*/ 511628 w 538005"/>
                <a:gd name="connsiteY4" fmla="*/ 1600200 h 1845129"/>
                <a:gd name="connsiteX5" fmla="*/ 522514 w 538005"/>
                <a:gd name="connsiteY5" fmla="*/ 1540329 h 1845129"/>
                <a:gd name="connsiteX6" fmla="*/ 533400 w 538005"/>
                <a:gd name="connsiteY6" fmla="*/ 1349829 h 1845129"/>
                <a:gd name="connsiteX7" fmla="*/ 452735 w 538005"/>
                <a:gd name="connsiteY7" fmla="*/ 1264216 h 1845129"/>
                <a:gd name="connsiteX8" fmla="*/ 478960 w 538005"/>
                <a:gd name="connsiteY8" fmla="*/ 1131571 h 1845129"/>
                <a:gd name="connsiteX9" fmla="*/ 463124 w 538005"/>
                <a:gd name="connsiteY9" fmla="*/ 826384 h 1845129"/>
                <a:gd name="connsiteX10" fmla="*/ 433932 w 538005"/>
                <a:gd name="connsiteY10" fmla="*/ 707594 h 1845129"/>
                <a:gd name="connsiteX11" fmla="*/ 388908 w 538005"/>
                <a:gd name="connsiteY11" fmla="*/ 575471 h 1845129"/>
                <a:gd name="connsiteX12" fmla="*/ 370114 w 538005"/>
                <a:gd name="connsiteY12" fmla="*/ 468086 h 1845129"/>
                <a:gd name="connsiteX13" fmla="*/ 353785 w 538005"/>
                <a:gd name="connsiteY13" fmla="*/ 446315 h 1845129"/>
                <a:gd name="connsiteX14" fmla="*/ 315685 w 538005"/>
                <a:gd name="connsiteY14" fmla="*/ 397329 h 1845129"/>
                <a:gd name="connsiteX15" fmla="*/ 244928 w 538005"/>
                <a:gd name="connsiteY15" fmla="*/ 283029 h 1845129"/>
                <a:gd name="connsiteX16" fmla="*/ 223157 w 538005"/>
                <a:gd name="connsiteY16" fmla="*/ 244929 h 1845129"/>
                <a:gd name="connsiteX17" fmla="*/ 185057 w 538005"/>
                <a:gd name="connsiteY17" fmla="*/ 201386 h 1845129"/>
                <a:gd name="connsiteX18" fmla="*/ 157843 w 538005"/>
                <a:gd name="connsiteY18" fmla="*/ 174172 h 1845129"/>
                <a:gd name="connsiteX19" fmla="*/ 130628 w 538005"/>
                <a:gd name="connsiteY19" fmla="*/ 130629 h 1845129"/>
                <a:gd name="connsiteX20" fmla="*/ 81643 w 538005"/>
                <a:gd name="connsiteY20" fmla="*/ 76200 h 1845129"/>
                <a:gd name="connsiteX21" fmla="*/ 59871 w 538005"/>
                <a:gd name="connsiteY21" fmla="*/ 59872 h 1845129"/>
                <a:gd name="connsiteX22" fmla="*/ 48985 w 538005"/>
                <a:gd name="connsiteY22" fmla="*/ 43543 h 1845129"/>
                <a:gd name="connsiteX23" fmla="*/ 16328 w 538005"/>
                <a:gd name="connsiteY23" fmla="*/ 16329 h 1845129"/>
                <a:gd name="connsiteX24" fmla="*/ 0 w 538005"/>
                <a:gd name="connsiteY24" fmla="*/ 0 h 1845129"/>
                <a:gd name="connsiteX0" fmla="*/ 478971 w 525903"/>
                <a:gd name="connsiteY0" fmla="*/ 1845129 h 1845129"/>
                <a:gd name="connsiteX1" fmla="*/ 484414 w 525903"/>
                <a:gd name="connsiteY1" fmla="*/ 1719943 h 1845129"/>
                <a:gd name="connsiteX2" fmla="*/ 489857 w 525903"/>
                <a:gd name="connsiteY2" fmla="*/ 1692729 h 1845129"/>
                <a:gd name="connsiteX3" fmla="*/ 500743 w 525903"/>
                <a:gd name="connsiteY3" fmla="*/ 1616529 h 1845129"/>
                <a:gd name="connsiteX4" fmla="*/ 511628 w 525903"/>
                <a:gd name="connsiteY4" fmla="*/ 1600200 h 1845129"/>
                <a:gd name="connsiteX5" fmla="*/ 522514 w 525903"/>
                <a:gd name="connsiteY5" fmla="*/ 1540329 h 1845129"/>
                <a:gd name="connsiteX6" fmla="*/ 446304 w 525903"/>
                <a:gd name="connsiteY6" fmla="*/ 1346857 h 1845129"/>
                <a:gd name="connsiteX7" fmla="*/ 452735 w 525903"/>
                <a:gd name="connsiteY7" fmla="*/ 1264216 h 1845129"/>
                <a:gd name="connsiteX8" fmla="*/ 478960 w 525903"/>
                <a:gd name="connsiteY8" fmla="*/ 1131571 h 1845129"/>
                <a:gd name="connsiteX9" fmla="*/ 463124 w 525903"/>
                <a:gd name="connsiteY9" fmla="*/ 826384 h 1845129"/>
                <a:gd name="connsiteX10" fmla="*/ 433932 w 525903"/>
                <a:gd name="connsiteY10" fmla="*/ 707594 h 1845129"/>
                <a:gd name="connsiteX11" fmla="*/ 388908 w 525903"/>
                <a:gd name="connsiteY11" fmla="*/ 575471 h 1845129"/>
                <a:gd name="connsiteX12" fmla="*/ 370114 w 525903"/>
                <a:gd name="connsiteY12" fmla="*/ 468086 h 1845129"/>
                <a:gd name="connsiteX13" fmla="*/ 353785 w 525903"/>
                <a:gd name="connsiteY13" fmla="*/ 446315 h 1845129"/>
                <a:gd name="connsiteX14" fmla="*/ 315685 w 525903"/>
                <a:gd name="connsiteY14" fmla="*/ 397329 h 1845129"/>
                <a:gd name="connsiteX15" fmla="*/ 244928 w 525903"/>
                <a:gd name="connsiteY15" fmla="*/ 283029 h 1845129"/>
                <a:gd name="connsiteX16" fmla="*/ 223157 w 525903"/>
                <a:gd name="connsiteY16" fmla="*/ 244929 h 1845129"/>
                <a:gd name="connsiteX17" fmla="*/ 185057 w 525903"/>
                <a:gd name="connsiteY17" fmla="*/ 201386 h 1845129"/>
                <a:gd name="connsiteX18" fmla="*/ 157843 w 525903"/>
                <a:gd name="connsiteY18" fmla="*/ 174172 h 1845129"/>
                <a:gd name="connsiteX19" fmla="*/ 130628 w 525903"/>
                <a:gd name="connsiteY19" fmla="*/ 130629 h 1845129"/>
                <a:gd name="connsiteX20" fmla="*/ 81643 w 525903"/>
                <a:gd name="connsiteY20" fmla="*/ 76200 h 1845129"/>
                <a:gd name="connsiteX21" fmla="*/ 59871 w 525903"/>
                <a:gd name="connsiteY21" fmla="*/ 59872 h 1845129"/>
                <a:gd name="connsiteX22" fmla="*/ 48985 w 525903"/>
                <a:gd name="connsiteY22" fmla="*/ 43543 h 1845129"/>
                <a:gd name="connsiteX23" fmla="*/ 16328 w 525903"/>
                <a:gd name="connsiteY23" fmla="*/ 16329 h 1845129"/>
                <a:gd name="connsiteX24" fmla="*/ 0 w 525903"/>
                <a:gd name="connsiteY24" fmla="*/ 0 h 1845129"/>
                <a:gd name="connsiteX0" fmla="*/ 478971 w 511827"/>
                <a:gd name="connsiteY0" fmla="*/ 1845129 h 1845129"/>
                <a:gd name="connsiteX1" fmla="*/ 484414 w 511827"/>
                <a:gd name="connsiteY1" fmla="*/ 1719943 h 1845129"/>
                <a:gd name="connsiteX2" fmla="*/ 489857 w 511827"/>
                <a:gd name="connsiteY2" fmla="*/ 1692729 h 1845129"/>
                <a:gd name="connsiteX3" fmla="*/ 500743 w 511827"/>
                <a:gd name="connsiteY3" fmla="*/ 1616529 h 1845129"/>
                <a:gd name="connsiteX4" fmla="*/ 511628 w 511827"/>
                <a:gd name="connsiteY4" fmla="*/ 1600200 h 1845129"/>
                <a:gd name="connsiteX5" fmla="*/ 467089 w 511827"/>
                <a:gd name="connsiteY5" fmla="*/ 1483884 h 1845129"/>
                <a:gd name="connsiteX6" fmla="*/ 446304 w 511827"/>
                <a:gd name="connsiteY6" fmla="*/ 1346857 h 1845129"/>
                <a:gd name="connsiteX7" fmla="*/ 452735 w 511827"/>
                <a:gd name="connsiteY7" fmla="*/ 1264216 h 1845129"/>
                <a:gd name="connsiteX8" fmla="*/ 478960 w 511827"/>
                <a:gd name="connsiteY8" fmla="*/ 1131571 h 1845129"/>
                <a:gd name="connsiteX9" fmla="*/ 463124 w 511827"/>
                <a:gd name="connsiteY9" fmla="*/ 826384 h 1845129"/>
                <a:gd name="connsiteX10" fmla="*/ 433932 w 511827"/>
                <a:gd name="connsiteY10" fmla="*/ 707594 h 1845129"/>
                <a:gd name="connsiteX11" fmla="*/ 388908 w 511827"/>
                <a:gd name="connsiteY11" fmla="*/ 575471 h 1845129"/>
                <a:gd name="connsiteX12" fmla="*/ 370114 w 511827"/>
                <a:gd name="connsiteY12" fmla="*/ 468086 h 1845129"/>
                <a:gd name="connsiteX13" fmla="*/ 353785 w 511827"/>
                <a:gd name="connsiteY13" fmla="*/ 446315 h 1845129"/>
                <a:gd name="connsiteX14" fmla="*/ 315685 w 511827"/>
                <a:gd name="connsiteY14" fmla="*/ 397329 h 1845129"/>
                <a:gd name="connsiteX15" fmla="*/ 244928 w 511827"/>
                <a:gd name="connsiteY15" fmla="*/ 283029 h 1845129"/>
                <a:gd name="connsiteX16" fmla="*/ 223157 w 511827"/>
                <a:gd name="connsiteY16" fmla="*/ 244929 h 1845129"/>
                <a:gd name="connsiteX17" fmla="*/ 185057 w 511827"/>
                <a:gd name="connsiteY17" fmla="*/ 201386 h 1845129"/>
                <a:gd name="connsiteX18" fmla="*/ 157843 w 511827"/>
                <a:gd name="connsiteY18" fmla="*/ 174172 h 1845129"/>
                <a:gd name="connsiteX19" fmla="*/ 130628 w 511827"/>
                <a:gd name="connsiteY19" fmla="*/ 130629 h 1845129"/>
                <a:gd name="connsiteX20" fmla="*/ 81643 w 511827"/>
                <a:gd name="connsiteY20" fmla="*/ 76200 h 1845129"/>
                <a:gd name="connsiteX21" fmla="*/ 59871 w 511827"/>
                <a:gd name="connsiteY21" fmla="*/ 59872 h 1845129"/>
                <a:gd name="connsiteX22" fmla="*/ 48985 w 511827"/>
                <a:gd name="connsiteY22" fmla="*/ 43543 h 1845129"/>
                <a:gd name="connsiteX23" fmla="*/ 16328 w 511827"/>
                <a:gd name="connsiteY23" fmla="*/ 16329 h 1845129"/>
                <a:gd name="connsiteX24" fmla="*/ 0 w 511827"/>
                <a:gd name="connsiteY24" fmla="*/ 0 h 1845129"/>
                <a:gd name="connsiteX0" fmla="*/ 478971 w 500743"/>
                <a:gd name="connsiteY0" fmla="*/ 1845129 h 1845129"/>
                <a:gd name="connsiteX1" fmla="*/ 484414 w 500743"/>
                <a:gd name="connsiteY1" fmla="*/ 1719943 h 1845129"/>
                <a:gd name="connsiteX2" fmla="*/ 489857 w 500743"/>
                <a:gd name="connsiteY2" fmla="*/ 1692729 h 1845129"/>
                <a:gd name="connsiteX3" fmla="*/ 500743 w 500743"/>
                <a:gd name="connsiteY3" fmla="*/ 1616529 h 1845129"/>
                <a:gd name="connsiteX4" fmla="*/ 489854 w 500743"/>
                <a:gd name="connsiteY4" fmla="*/ 1579404 h 1845129"/>
                <a:gd name="connsiteX5" fmla="*/ 467089 w 500743"/>
                <a:gd name="connsiteY5" fmla="*/ 1483884 h 1845129"/>
                <a:gd name="connsiteX6" fmla="*/ 446304 w 500743"/>
                <a:gd name="connsiteY6" fmla="*/ 1346857 h 1845129"/>
                <a:gd name="connsiteX7" fmla="*/ 452735 w 500743"/>
                <a:gd name="connsiteY7" fmla="*/ 1264216 h 1845129"/>
                <a:gd name="connsiteX8" fmla="*/ 478960 w 500743"/>
                <a:gd name="connsiteY8" fmla="*/ 1131571 h 1845129"/>
                <a:gd name="connsiteX9" fmla="*/ 463124 w 500743"/>
                <a:gd name="connsiteY9" fmla="*/ 826384 h 1845129"/>
                <a:gd name="connsiteX10" fmla="*/ 433932 w 500743"/>
                <a:gd name="connsiteY10" fmla="*/ 707594 h 1845129"/>
                <a:gd name="connsiteX11" fmla="*/ 388908 w 500743"/>
                <a:gd name="connsiteY11" fmla="*/ 575471 h 1845129"/>
                <a:gd name="connsiteX12" fmla="*/ 370114 w 500743"/>
                <a:gd name="connsiteY12" fmla="*/ 468086 h 1845129"/>
                <a:gd name="connsiteX13" fmla="*/ 353785 w 500743"/>
                <a:gd name="connsiteY13" fmla="*/ 446315 h 1845129"/>
                <a:gd name="connsiteX14" fmla="*/ 315685 w 500743"/>
                <a:gd name="connsiteY14" fmla="*/ 397329 h 1845129"/>
                <a:gd name="connsiteX15" fmla="*/ 244928 w 500743"/>
                <a:gd name="connsiteY15" fmla="*/ 283029 h 1845129"/>
                <a:gd name="connsiteX16" fmla="*/ 223157 w 500743"/>
                <a:gd name="connsiteY16" fmla="*/ 244929 h 1845129"/>
                <a:gd name="connsiteX17" fmla="*/ 185057 w 500743"/>
                <a:gd name="connsiteY17" fmla="*/ 201386 h 1845129"/>
                <a:gd name="connsiteX18" fmla="*/ 157843 w 500743"/>
                <a:gd name="connsiteY18" fmla="*/ 174172 h 1845129"/>
                <a:gd name="connsiteX19" fmla="*/ 130628 w 500743"/>
                <a:gd name="connsiteY19" fmla="*/ 130629 h 1845129"/>
                <a:gd name="connsiteX20" fmla="*/ 81643 w 500743"/>
                <a:gd name="connsiteY20" fmla="*/ 76200 h 1845129"/>
                <a:gd name="connsiteX21" fmla="*/ 59871 w 500743"/>
                <a:gd name="connsiteY21" fmla="*/ 59872 h 1845129"/>
                <a:gd name="connsiteX22" fmla="*/ 48985 w 500743"/>
                <a:gd name="connsiteY22" fmla="*/ 43543 h 1845129"/>
                <a:gd name="connsiteX23" fmla="*/ 16328 w 500743"/>
                <a:gd name="connsiteY23" fmla="*/ 16329 h 1845129"/>
                <a:gd name="connsiteX24" fmla="*/ 0 w 500743"/>
                <a:gd name="connsiteY24" fmla="*/ 0 h 1845129"/>
                <a:gd name="connsiteX0" fmla="*/ 478971 w 491762"/>
                <a:gd name="connsiteY0" fmla="*/ 1845129 h 1845129"/>
                <a:gd name="connsiteX1" fmla="*/ 484414 w 491762"/>
                <a:gd name="connsiteY1" fmla="*/ 1719943 h 1845129"/>
                <a:gd name="connsiteX2" fmla="*/ 489857 w 491762"/>
                <a:gd name="connsiteY2" fmla="*/ 1692729 h 1845129"/>
                <a:gd name="connsiteX3" fmla="*/ 489854 w 491762"/>
                <a:gd name="connsiteY3" fmla="*/ 1579404 h 1845129"/>
                <a:gd name="connsiteX4" fmla="*/ 467089 w 491762"/>
                <a:gd name="connsiteY4" fmla="*/ 1483884 h 1845129"/>
                <a:gd name="connsiteX5" fmla="*/ 446304 w 491762"/>
                <a:gd name="connsiteY5" fmla="*/ 1346857 h 1845129"/>
                <a:gd name="connsiteX6" fmla="*/ 452735 w 491762"/>
                <a:gd name="connsiteY6" fmla="*/ 1264216 h 1845129"/>
                <a:gd name="connsiteX7" fmla="*/ 478960 w 491762"/>
                <a:gd name="connsiteY7" fmla="*/ 1131571 h 1845129"/>
                <a:gd name="connsiteX8" fmla="*/ 463124 w 491762"/>
                <a:gd name="connsiteY8" fmla="*/ 826384 h 1845129"/>
                <a:gd name="connsiteX9" fmla="*/ 433932 w 491762"/>
                <a:gd name="connsiteY9" fmla="*/ 707594 h 1845129"/>
                <a:gd name="connsiteX10" fmla="*/ 388908 w 491762"/>
                <a:gd name="connsiteY10" fmla="*/ 575471 h 1845129"/>
                <a:gd name="connsiteX11" fmla="*/ 370114 w 491762"/>
                <a:gd name="connsiteY11" fmla="*/ 468086 h 1845129"/>
                <a:gd name="connsiteX12" fmla="*/ 353785 w 491762"/>
                <a:gd name="connsiteY12" fmla="*/ 446315 h 1845129"/>
                <a:gd name="connsiteX13" fmla="*/ 315685 w 491762"/>
                <a:gd name="connsiteY13" fmla="*/ 397329 h 1845129"/>
                <a:gd name="connsiteX14" fmla="*/ 244928 w 491762"/>
                <a:gd name="connsiteY14" fmla="*/ 283029 h 1845129"/>
                <a:gd name="connsiteX15" fmla="*/ 223157 w 491762"/>
                <a:gd name="connsiteY15" fmla="*/ 244929 h 1845129"/>
                <a:gd name="connsiteX16" fmla="*/ 185057 w 491762"/>
                <a:gd name="connsiteY16" fmla="*/ 201386 h 1845129"/>
                <a:gd name="connsiteX17" fmla="*/ 157843 w 491762"/>
                <a:gd name="connsiteY17" fmla="*/ 174172 h 1845129"/>
                <a:gd name="connsiteX18" fmla="*/ 130628 w 491762"/>
                <a:gd name="connsiteY18" fmla="*/ 130629 h 1845129"/>
                <a:gd name="connsiteX19" fmla="*/ 81643 w 491762"/>
                <a:gd name="connsiteY19" fmla="*/ 76200 h 1845129"/>
                <a:gd name="connsiteX20" fmla="*/ 59871 w 491762"/>
                <a:gd name="connsiteY20" fmla="*/ 59872 h 1845129"/>
                <a:gd name="connsiteX21" fmla="*/ 48985 w 491762"/>
                <a:gd name="connsiteY21" fmla="*/ 43543 h 1845129"/>
                <a:gd name="connsiteX22" fmla="*/ 16328 w 491762"/>
                <a:gd name="connsiteY22" fmla="*/ 16329 h 1845129"/>
                <a:gd name="connsiteX23" fmla="*/ 0 w 491762"/>
                <a:gd name="connsiteY23" fmla="*/ 0 h 1845129"/>
                <a:gd name="connsiteX0" fmla="*/ 478971 w 490504"/>
                <a:gd name="connsiteY0" fmla="*/ 1845129 h 1845129"/>
                <a:gd name="connsiteX1" fmla="*/ 484414 w 490504"/>
                <a:gd name="connsiteY1" fmla="*/ 1719943 h 1845129"/>
                <a:gd name="connsiteX2" fmla="*/ 489857 w 490504"/>
                <a:gd name="connsiteY2" fmla="*/ 1692729 h 1845129"/>
                <a:gd name="connsiteX3" fmla="*/ 467089 w 490504"/>
                <a:gd name="connsiteY3" fmla="*/ 1483884 h 1845129"/>
                <a:gd name="connsiteX4" fmla="*/ 446304 w 490504"/>
                <a:gd name="connsiteY4" fmla="*/ 1346857 h 1845129"/>
                <a:gd name="connsiteX5" fmla="*/ 452735 w 490504"/>
                <a:gd name="connsiteY5" fmla="*/ 1264216 h 1845129"/>
                <a:gd name="connsiteX6" fmla="*/ 478960 w 490504"/>
                <a:gd name="connsiteY6" fmla="*/ 1131571 h 1845129"/>
                <a:gd name="connsiteX7" fmla="*/ 463124 w 490504"/>
                <a:gd name="connsiteY7" fmla="*/ 826384 h 1845129"/>
                <a:gd name="connsiteX8" fmla="*/ 433932 w 490504"/>
                <a:gd name="connsiteY8" fmla="*/ 707594 h 1845129"/>
                <a:gd name="connsiteX9" fmla="*/ 388908 w 490504"/>
                <a:gd name="connsiteY9" fmla="*/ 575471 h 1845129"/>
                <a:gd name="connsiteX10" fmla="*/ 370114 w 490504"/>
                <a:gd name="connsiteY10" fmla="*/ 468086 h 1845129"/>
                <a:gd name="connsiteX11" fmla="*/ 353785 w 490504"/>
                <a:gd name="connsiteY11" fmla="*/ 446315 h 1845129"/>
                <a:gd name="connsiteX12" fmla="*/ 315685 w 490504"/>
                <a:gd name="connsiteY12" fmla="*/ 397329 h 1845129"/>
                <a:gd name="connsiteX13" fmla="*/ 244928 w 490504"/>
                <a:gd name="connsiteY13" fmla="*/ 283029 h 1845129"/>
                <a:gd name="connsiteX14" fmla="*/ 223157 w 490504"/>
                <a:gd name="connsiteY14" fmla="*/ 244929 h 1845129"/>
                <a:gd name="connsiteX15" fmla="*/ 185057 w 490504"/>
                <a:gd name="connsiteY15" fmla="*/ 201386 h 1845129"/>
                <a:gd name="connsiteX16" fmla="*/ 157843 w 490504"/>
                <a:gd name="connsiteY16" fmla="*/ 174172 h 1845129"/>
                <a:gd name="connsiteX17" fmla="*/ 130628 w 490504"/>
                <a:gd name="connsiteY17" fmla="*/ 130629 h 1845129"/>
                <a:gd name="connsiteX18" fmla="*/ 81643 w 490504"/>
                <a:gd name="connsiteY18" fmla="*/ 76200 h 1845129"/>
                <a:gd name="connsiteX19" fmla="*/ 59871 w 490504"/>
                <a:gd name="connsiteY19" fmla="*/ 59872 h 1845129"/>
                <a:gd name="connsiteX20" fmla="*/ 48985 w 490504"/>
                <a:gd name="connsiteY20" fmla="*/ 43543 h 1845129"/>
                <a:gd name="connsiteX21" fmla="*/ 16328 w 490504"/>
                <a:gd name="connsiteY21" fmla="*/ 16329 h 1845129"/>
                <a:gd name="connsiteX22" fmla="*/ 0 w 490504"/>
                <a:gd name="connsiteY22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46304 w 484831"/>
                <a:gd name="connsiteY3" fmla="*/ 1346857 h 1845129"/>
                <a:gd name="connsiteX4" fmla="*/ 452735 w 484831"/>
                <a:gd name="connsiteY4" fmla="*/ 1264216 h 1845129"/>
                <a:gd name="connsiteX5" fmla="*/ 478960 w 484831"/>
                <a:gd name="connsiteY5" fmla="*/ 1131571 h 1845129"/>
                <a:gd name="connsiteX6" fmla="*/ 463124 w 484831"/>
                <a:gd name="connsiteY6" fmla="*/ 826384 h 1845129"/>
                <a:gd name="connsiteX7" fmla="*/ 433932 w 484831"/>
                <a:gd name="connsiteY7" fmla="*/ 707594 h 1845129"/>
                <a:gd name="connsiteX8" fmla="*/ 388908 w 484831"/>
                <a:gd name="connsiteY8" fmla="*/ 575471 h 1845129"/>
                <a:gd name="connsiteX9" fmla="*/ 370114 w 484831"/>
                <a:gd name="connsiteY9" fmla="*/ 468086 h 1845129"/>
                <a:gd name="connsiteX10" fmla="*/ 353785 w 484831"/>
                <a:gd name="connsiteY10" fmla="*/ 446315 h 1845129"/>
                <a:gd name="connsiteX11" fmla="*/ 315685 w 484831"/>
                <a:gd name="connsiteY11" fmla="*/ 397329 h 1845129"/>
                <a:gd name="connsiteX12" fmla="*/ 244928 w 484831"/>
                <a:gd name="connsiteY12" fmla="*/ 283029 h 1845129"/>
                <a:gd name="connsiteX13" fmla="*/ 223157 w 484831"/>
                <a:gd name="connsiteY13" fmla="*/ 244929 h 1845129"/>
                <a:gd name="connsiteX14" fmla="*/ 185057 w 484831"/>
                <a:gd name="connsiteY14" fmla="*/ 201386 h 1845129"/>
                <a:gd name="connsiteX15" fmla="*/ 157843 w 484831"/>
                <a:gd name="connsiteY15" fmla="*/ 174172 h 1845129"/>
                <a:gd name="connsiteX16" fmla="*/ 130628 w 484831"/>
                <a:gd name="connsiteY16" fmla="*/ 130629 h 1845129"/>
                <a:gd name="connsiteX17" fmla="*/ 81643 w 484831"/>
                <a:gd name="connsiteY17" fmla="*/ 76200 h 1845129"/>
                <a:gd name="connsiteX18" fmla="*/ 59871 w 484831"/>
                <a:gd name="connsiteY18" fmla="*/ 59872 h 1845129"/>
                <a:gd name="connsiteX19" fmla="*/ 48985 w 484831"/>
                <a:gd name="connsiteY19" fmla="*/ 43543 h 1845129"/>
                <a:gd name="connsiteX20" fmla="*/ 16328 w 484831"/>
                <a:gd name="connsiteY20" fmla="*/ 16329 h 1845129"/>
                <a:gd name="connsiteX21" fmla="*/ 0 w 484831"/>
                <a:gd name="connsiteY21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2735 w 484831"/>
                <a:gd name="connsiteY3" fmla="*/ 1264216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78960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223157 w 484831"/>
                <a:gd name="connsiteY12" fmla="*/ 244929 h 1845129"/>
                <a:gd name="connsiteX13" fmla="*/ 185057 w 484831"/>
                <a:gd name="connsiteY13" fmla="*/ 201386 h 1845129"/>
                <a:gd name="connsiteX14" fmla="*/ 157843 w 484831"/>
                <a:gd name="connsiteY14" fmla="*/ 174172 h 1845129"/>
                <a:gd name="connsiteX15" fmla="*/ 130628 w 484831"/>
                <a:gd name="connsiteY15" fmla="*/ 130629 h 1845129"/>
                <a:gd name="connsiteX16" fmla="*/ 81643 w 484831"/>
                <a:gd name="connsiteY16" fmla="*/ 76200 h 1845129"/>
                <a:gd name="connsiteX17" fmla="*/ 59871 w 484831"/>
                <a:gd name="connsiteY17" fmla="*/ 59872 h 1845129"/>
                <a:gd name="connsiteX18" fmla="*/ 48985 w 484831"/>
                <a:gd name="connsiteY18" fmla="*/ 43543 h 1845129"/>
                <a:gd name="connsiteX19" fmla="*/ 16328 w 484831"/>
                <a:gd name="connsiteY19" fmla="*/ 16329 h 1845129"/>
                <a:gd name="connsiteX20" fmla="*/ 0 w 484831"/>
                <a:gd name="connsiteY20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244928 w 484831"/>
                <a:gd name="connsiteY11" fmla="*/ 283029 h 1845129"/>
                <a:gd name="connsiteX12" fmla="*/ 185057 w 484831"/>
                <a:gd name="connsiteY12" fmla="*/ 201386 h 1845129"/>
                <a:gd name="connsiteX13" fmla="*/ 157843 w 484831"/>
                <a:gd name="connsiteY13" fmla="*/ 174172 h 1845129"/>
                <a:gd name="connsiteX14" fmla="*/ 130628 w 484831"/>
                <a:gd name="connsiteY14" fmla="*/ 130629 h 1845129"/>
                <a:gd name="connsiteX15" fmla="*/ 81643 w 484831"/>
                <a:gd name="connsiteY15" fmla="*/ 76200 h 1845129"/>
                <a:gd name="connsiteX16" fmla="*/ 59871 w 484831"/>
                <a:gd name="connsiteY16" fmla="*/ 59872 h 1845129"/>
                <a:gd name="connsiteX17" fmla="*/ 48985 w 484831"/>
                <a:gd name="connsiteY17" fmla="*/ 43543 h 1845129"/>
                <a:gd name="connsiteX18" fmla="*/ 16328 w 484831"/>
                <a:gd name="connsiteY18" fmla="*/ 16329 h 1845129"/>
                <a:gd name="connsiteX19" fmla="*/ 0 w 484831"/>
                <a:gd name="connsiteY19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53785 w 484831"/>
                <a:gd name="connsiteY9" fmla="*/ 446315 h 1845129"/>
                <a:gd name="connsiteX10" fmla="*/ 315685 w 484831"/>
                <a:gd name="connsiteY10" fmla="*/ 397329 h 1845129"/>
                <a:gd name="connsiteX11" fmla="*/ 185057 w 484831"/>
                <a:gd name="connsiteY11" fmla="*/ 201386 h 1845129"/>
                <a:gd name="connsiteX12" fmla="*/ 157843 w 484831"/>
                <a:gd name="connsiteY12" fmla="*/ 174172 h 1845129"/>
                <a:gd name="connsiteX13" fmla="*/ 130628 w 484831"/>
                <a:gd name="connsiteY13" fmla="*/ 130629 h 1845129"/>
                <a:gd name="connsiteX14" fmla="*/ 81643 w 484831"/>
                <a:gd name="connsiteY14" fmla="*/ 76200 h 1845129"/>
                <a:gd name="connsiteX15" fmla="*/ 59871 w 484831"/>
                <a:gd name="connsiteY15" fmla="*/ 59872 h 1845129"/>
                <a:gd name="connsiteX16" fmla="*/ 48985 w 484831"/>
                <a:gd name="connsiteY16" fmla="*/ 43543 h 1845129"/>
                <a:gd name="connsiteX17" fmla="*/ 16328 w 484831"/>
                <a:gd name="connsiteY17" fmla="*/ 16329 h 1845129"/>
                <a:gd name="connsiteX18" fmla="*/ 0 w 484831"/>
                <a:gd name="connsiteY18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315685 w 484831"/>
                <a:gd name="connsiteY9" fmla="*/ 397329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70114 w 484831"/>
                <a:gd name="connsiteY8" fmla="*/ 468086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88908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433932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82466 w 484831"/>
                <a:gd name="connsiteY6" fmla="*/ 707594 h 1845129"/>
                <a:gd name="connsiteX7" fmla="*/ 375052 w 484831"/>
                <a:gd name="connsiteY7" fmla="*/ 575471 h 1845129"/>
                <a:gd name="connsiteX8" fmla="*/ 332504 w 484831"/>
                <a:gd name="connsiteY8" fmla="*/ 462144 h 1845129"/>
                <a:gd name="connsiteX9" fmla="*/ 274116 w 484831"/>
                <a:gd name="connsiteY9" fmla="*/ 331971 h 1845129"/>
                <a:gd name="connsiteX10" fmla="*/ 185057 w 484831"/>
                <a:gd name="connsiteY10" fmla="*/ 201386 h 1845129"/>
                <a:gd name="connsiteX11" fmla="*/ 157843 w 484831"/>
                <a:gd name="connsiteY11" fmla="*/ 174172 h 1845129"/>
                <a:gd name="connsiteX12" fmla="*/ 130628 w 484831"/>
                <a:gd name="connsiteY12" fmla="*/ 130629 h 1845129"/>
                <a:gd name="connsiteX13" fmla="*/ 81643 w 484831"/>
                <a:gd name="connsiteY13" fmla="*/ 76200 h 1845129"/>
                <a:gd name="connsiteX14" fmla="*/ 59871 w 484831"/>
                <a:gd name="connsiteY14" fmla="*/ 59872 h 1845129"/>
                <a:gd name="connsiteX15" fmla="*/ 48985 w 484831"/>
                <a:gd name="connsiteY15" fmla="*/ 43543 h 1845129"/>
                <a:gd name="connsiteX16" fmla="*/ 16328 w 484831"/>
                <a:gd name="connsiteY16" fmla="*/ 16329 h 1845129"/>
                <a:gd name="connsiteX17" fmla="*/ 0 w 484831"/>
                <a:gd name="connsiteY17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63124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51248 w 484831"/>
                <a:gd name="connsiteY4" fmla="*/ 1131571 h 1845129"/>
                <a:gd name="connsiteX5" fmla="*/ 429472 w 484831"/>
                <a:gd name="connsiteY5" fmla="*/ 826384 h 1845129"/>
                <a:gd name="connsiteX6" fmla="*/ 375052 w 484831"/>
                <a:gd name="connsiteY6" fmla="*/ 575471 h 1845129"/>
                <a:gd name="connsiteX7" fmla="*/ 332504 w 484831"/>
                <a:gd name="connsiteY7" fmla="*/ 462144 h 1845129"/>
                <a:gd name="connsiteX8" fmla="*/ 274116 w 484831"/>
                <a:gd name="connsiteY8" fmla="*/ 331971 h 1845129"/>
                <a:gd name="connsiteX9" fmla="*/ 185057 w 484831"/>
                <a:gd name="connsiteY9" fmla="*/ 201386 h 1845129"/>
                <a:gd name="connsiteX10" fmla="*/ 157843 w 484831"/>
                <a:gd name="connsiteY10" fmla="*/ 174172 h 1845129"/>
                <a:gd name="connsiteX11" fmla="*/ 130628 w 484831"/>
                <a:gd name="connsiteY11" fmla="*/ 130629 h 1845129"/>
                <a:gd name="connsiteX12" fmla="*/ 81643 w 484831"/>
                <a:gd name="connsiteY12" fmla="*/ 76200 h 1845129"/>
                <a:gd name="connsiteX13" fmla="*/ 59871 w 484831"/>
                <a:gd name="connsiteY13" fmla="*/ 59872 h 1845129"/>
                <a:gd name="connsiteX14" fmla="*/ 48985 w 484831"/>
                <a:gd name="connsiteY14" fmla="*/ 43543 h 1845129"/>
                <a:gd name="connsiteX15" fmla="*/ 16328 w 484831"/>
                <a:gd name="connsiteY15" fmla="*/ 16329 h 1845129"/>
                <a:gd name="connsiteX16" fmla="*/ 0 w 484831"/>
                <a:gd name="connsiteY16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82427 w 484831"/>
                <a:gd name="connsiteY3" fmla="*/ 1267188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  <a:gd name="connsiteX0" fmla="*/ 478971 w 484831"/>
                <a:gd name="connsiteY0" fmla="*/ 1845129 h 1845129"/>
                <a:gd name="connsiteX1" fmla="*/ 484414 w 484831"/>
                <a:gd name="connsiteY1" fmla="*/ 1719943 h 1845129"/>
                <a:gd name="connsiteX2" fmla="*/ 467089 w 484831"/>
                <a:gd name="connsiteY2" fmla="*/ 1483884 h 1845129"/>
                <a:gd name="connsiteX3" fmla="*/ 456694 w 484831"/>
                <a:gd name="connsiteY3" fmla="*/ 1261246 h 1845129"/>
                <a:gd name="connsiteX4" fmla="*/ 429472 w 484831"/>
                <a:gd name="connsiteY4" fmla="*/ 826384 h 1845129"/>
                <a:gd name="connsiteX5" fmla="*/ 375052 w 484831"/>
                <a:gd name="connsiteY5" fmla="*/ 575471 h 1845129"/>
                <a:gd name="connsiteX6" fmla="*/ 332504 w 484831"/>
                <a:gd name="connsiteY6" fmla="*/ 462144 h 1845129"/>
                <a:gd name="connsiteX7" fmla="*/ 274116 w 484831"/>
                <a:gd name="connsiteY7" fmla="*/ 331971 h 1845129"/>
                <a:gd name="connsiteX8" fmla="*/ 185057 w 484831"/>
                <a:gd name="connsiteY8" fmla="*/ 201386 h 1845129"/>
                <a:gd name="connsiteX9" fmla="*/ 157843 w 484831"/>
                <a:gd name="connsiteY9" fmla="*/ 174172 h 1845129"/>
                <a:gd name="connsiteX10" fmla="*/ 130628 w 484831"/>
                <a:gd name="connsiteY10" fmla="*/ 130629 h 1845129"/>
                <a:gd name="connsiteX11" fmla="*/ 81643 w 484831"/>
                <a:gd name="connsiteY11" fmla="*/ 76200 h 1845129"/>
                <a:gd name="connsiteX12" fmla="*/ 59871 w 484831"/>
                <a:gd name="connsiteY12" fmla="*/ 59872 h 1845129"/>
                <a:gd name="connsiteX13" fmla="*/ 48985 w 484831"/>
                <a:gd name="connsiteY13" fmla="*/ 43543 h 1845129"/>
                <a:gd name="connsiteX14" fmla="*/ 16328 w 484831"/>
                <a:gd name="connsiteY14" fmla="*/ 16329 h 1845129"/>
                <a:gd name="connsiteX15" fmla="*/ 0 w 484831"/>
                <a:gd name="connsiteY15" fmla="*/ 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831" h="1845129">
                  <a:moveTo>
                    <a:pt x="478971" y="1845129"/>
                  </a:moveTo>
                  <a:cubicBezTo>
                    <a:pt x="480785" y="1803400"/>
                    <a:pt x="486394" y="1780150"/>
                    <a:pt x="484414" y="1719943"/>
                  </a:cubicBezTo>
                  <a:cubicBezTo>
                    <a:pt x="482434" y="1659736"/>
                    <a:pt x="471709" y="1560333"/>
                    <a:pt x="467089" y="1483884"/>
                  </a:cubicBezTo>
                  <a:cubicBezTo>
                    <a:pt x="462469" y="1407435"/>
                    <a:pt x="454716" y="1319965"/>
                    <a:pt x="456694" y="1261246"/>
                  </a:cubicBezTo>
                  <a:cubicBezTo>
                    <a:pt x="450425" y="1151663"/>
                    <a:pt x="447368" y="941670"/>
                    <a:pt x="429472" y="826384"/>
                  </a:cubicBezTo>
                  <a:cubicBezTo>
                    <a:pt x="411576" y="711098"/>
                    <a:pt x="391213" y="636178"/>
                    <a:pt x="375052" y="575471"/>
                  </a:cubicBezTo>
                  <a:cubicBezTo>
                    <a:pt x="358891" y="514764"/>
                    <a:pt x="349327" y="502727"/>
                    <a:pt x="332504" y="462144"/>
                  </a:cubicBezTo>
                  <a:cubicBezTo>
                    <a:pt x="315681" y="421561"/>
                    <a:pt x="298690" y="375430"/>
                    <a:pt x="274116" y="331971"/>
                  </a:cubicBezTo>
                  <a:cubicBezTo>
                    <a:pt x="249542" y="288512"/>
                    <a:pt x="204436" y="227686"/>
                    <a:pt x="185057" y="201386"/>
                  </a:cubicBezTo>
                  <a:cubicBezTo>
                    <a:pt x="165678" y="175086"/>
                    <a:pt x="165665" y="184340"/>
                    <a:pt x="157843" y="174172"/>
                  </a:cubicBezTo>
                  <a:cubicBezTo>
                    <a:pt x="147407" y="160605"/>
                    <a:pt x="140577" y="144557"/>
                    <a:pt x="130628" y="130629"/>
                  </a:cubicBezTo>
                  <a:cubicBezTo>
                    <a:pt x="120168" y="115984"/>
                    <a:pt x="96540" y="89235"/>
                    <a:pt x="81643" y="76200"/>
                  </a:cubicBezTo>
                  <a:cubicBezTo>
                    <a:pt x="74816" y="70226"/>
                    <a:pt x="67128" y="65315"/>
                    <a:pt x="59871" y="59872"/>
                  </a:cubicBezTo>
                  <a:cubicBezTo>
                    <a:pt x="56242" y="54429"/>
                    <a:pt x="53611" y="48169"/>
                    <a:pt x="48985" y="43543"/>
                  </a:cubicBezTo>
                  <a:cubicBezTo>
                    <a:pt x="38965" y="33523"/>
                    <a:pt x="26919" y="25743"/>
                    <a:pt x="16328" y="16329"/>
                  </a:cubicBezTo>
                  <a:cubicBezTo>
                    <a:pt x="10575" y="11215"/>
                    <a:pt x="5443" y="5443"/>
                    <a:pt x="0" y="0"/>
                  </a:cubicBezTo>
                </a:path>
              </a:pathLst>
            </a:custGeom>
            <a:noFill/>
            <a:ln w="57150">
              <a:solidFill>
                <a:srgbClr val="DC32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9A8A0B-617A-DEEA-B7B1-AC8F1790E113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166063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400804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381199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224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2153170" y="3690049"/>
              <a:ext cx="729876" cy="2402381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  <a:gd name="connsiteX0" fmla="*/ 0 w 622300"/>
                <a:gd name="connsiteY0" fmla="*/ 1901985 h 1901985"/>
                <a:gd name="connsiteX1" fmla="*/ 4233 w 622300"/>
                <a:gd name="connsiteY1" fmla="*/ 1825785 h 1901985"/>
                <a:gd name="connsiteX2" fmla="*/ 8467 w 622300"/>
                <a:gd name="connsiteY2" fmla="*/ 1796152 h 1901985"/>
                <a:gd name="connsiteX3" fmla="*/ 21167 w 622300"/>
                <a:gd name="connsiteY3" fmla="*/ 1766519 h 1901985"/>
                <a:gd name="connsiteX4" fmla="*/ 25400 w 622300"/>
                <a:gd name="connsiteY4" fmla="*/ 1728419 h 1901985"/>
                <a:gd name="connsiteX5" fmla="*/ 29633 w 622300"/>
                <a:gd name="connsiteY5" fmla="*/ 1686085 h 1901985"/>
                <a:gd name="connsiteX6" fmla="*/ 38100 w 622300"/>
                <a:gd name="connsiteY6" fmla="*/ 1656452 h 1901985"/>
                <a:gd name="connsiteX7" fmla="*/ 46567 w 622300"/>
                <a:gd name="connsiteY7" fmla="*/ 1355885 h 1901985"/>
                <a:gd name="connsiteX8" fmla="*/ 55033 w 622300"/>
                <a:gd name="connsiteY8" fmla="*/ 1300852 h 1901985"/>
                <a:gd name="connsiteX9" fmla="*/ 63500 w 622300"/>
                <a:gd name="connsiteY9" fmla="*/ 1216185 h 1901985"/>
                <a:gd name="connsiteX10" fmla="*/ 84667 w 622300"/>
                <a:gd name="connsiteY10" fmla="*/ 1084952 h 1901985"/>
                <a:gd name="connsiteX11" fmla="*/ 88900 w 622300"/>
                <a:gd name="connsiteY11" fmla="*/ 1004519 h 1901985"/>
                <a:gd name="connsiteX12" fmla="*/ 93133 w 622300"/>
                <a:gd name="connsiteY12" fmla="*/ 966419 h 1901985"/>
                <a:gd name="connsiteX13" fmla="*/ 105833 w 622300"/>
                <a:gd name="connsiteY13" fmla="*/ 839419 h 1901985"/>
                <a:gd name="connsiteX14" fmla="*/ 110067 w 622300"/>
                <a:gd name="connsiteY14" fmla="*/ 809785 h 1901985"/>
                <a:gd name="connsiteX15" fmla="*/ 114300 w 622300"/>
                <a:gd name="connsiteY15" fmla="*/ 775919 h 1901985"/>
                <a:gd name="connsiteX16" fmla="*/ 131233 w 622300"/>
                <a:gd name="connsiteY16" fmla="*/ 746285 h 1901985"/>
                <a:gd name="connsiteX17" fmla="*/ 139700 w 622300"/>
                <a:gd name="connsiteY17" fmla="*/ 716652 h 1901985"/>
                <a:gd name="connsiteX18" fmla="*/ 148167 w 622300"/>
                <a:gd name="connsiteY18" fmla="*/ 619285 h 1901985"/>
                <a:gd name="connsiteX19" fmla="*/ 160867 w 622300"/>
                <a:gd name="connsiteY19" fmla="*/ 585419 h 1901985"/>
                <a:gd name="connsiteX20" fmla="*/ 177800 w 622300"/>
                <a:gd name="connsiteY20" fmla="*/ 521919 h 1901985"/>
                <a:gd name="connsiteX21" fmla="*/ 198967 w 622300"/>
                <a:gd name="connsiteY21" fmla="*/ 488052 h 1901985"/>
                <a:gd name="connsiteX22" fmla="*/ 215900 w 622300"/>
                <a:gd name="connsiteY22" fmla="*/ 449952 h 1901985"/>
                <a:gd name="connsiteX23" fmla="*/ 249767 w 622300"/>
                <a:gd name="connsiteY23" fmla="*/ 407619 h 1901985"/>
                <a:gd name="connsiteX24" fmla="*/ 270933 w 622300"/>
                <a:gd name="connsiteY24" fmla="*/ 377985 h 1901985"/>
                <a:gd name="connsiteX25" fmla="*/ 287867 w 622300"/>
                <a:gd name="connsiteY25" fmla="*/ 365285 h 1901985"/>
                <a:gd name="connsiteX26" fmla="*/ 309033 w 622300"/>
                <a:gd name="connsiteY26" fmla="*/ 335652 h 1901985"/>
                <a:gd name="connsiteX27" fmla="*/ 364067 w 622300"/>
                <a:gd name="connsiteY27" fmla="*/ 284852 h 1901985"/>
                <a:gd name="connsiteX28" fmla="*/ 393700 w 622300"/>
                <a:gd name="connsiteY28" fmla="*/ 246752 h 1901985"/>
                <a:gd name="connsiteX29" fmla="*/ 410633 w 622300"/>
                <a:gd name="connsiteY29" fmla="*/ 229819 h 1901985"/>
                <a:gd name="connsiteX30" fmla="*/ 436033 w 622300"/>
                <a:gd name="connsiteY30" fmla="*/ 187485 h 1901985"/>
                <a:gd name="connsiteX31" fmla="*/ 440267 w 622300"/>
                <a:gd name="connsiteY31" fmla="*/ 174785 h 1901985"/>
                <a:gd name="connsiteX32" fmla="*/ 465667 w 622300"/>
                <a:gd name="connsiteY32" fmla="*/ 145152 h 1901985"/>
                <a:gd name="connsiteX33" fmla="*/ 474133 w 622300"/>
                <a:gd name="connsiteY33" fmla="*/ 128219 h 1901985"/>
                <a:gd name="connsiteX34" fmla="*/ 486833 w 622300"/>
                <a:gd name="connsiteY34" fmla="*/ 119752 h 1901985"/>
                <a:gd name="connsiteX35" fmla="*/ 508000 w 622300"/>
                <a:gd name="connsiteY35" fmla="*/ 102819 h 1901985"/>
                <a:gd name="connsiteX36" fmla="*/ 524933 w 622300"/>
                <a:gd name="connsiteY36" fmla="*/ 85885 h 1901985"/>
                <a:gd name="connsiteX37" fmla="*/ 546100 w 622300"/>
                <a:gd name="connsiteY37" fmla="*/ 68952 h 1901985"/>
                <a:gd name="connsiteX38" fmla="*/ 575733 w 622300"/>
                <a:gd name="connsiteY38" fmla="*/ 43552 h 1901985"/>
                <a:gd name="connsiteX39" fmla="*/ 592667 w 622300"/>
                <a:gd name="connsiteY39" fmla="*/ 39319 h 1901985"/>
                <a:gd name="connsiteX40" fmla="*/ 578561 w 622300"/>
                <a:gd name="connsiteY40" fmla="*/ 366 h 1901985"/>
                <a:gd name="connsiteX41" fmla="*/ 622300 w 622300"/>
                <a:gd name="connsiteY41" fmla="*/ 18152 h 1901985"/>
                <a:gd name="connsiteX0" fmla="*/ 0 w 593169"/>
                <a:gd name="connsiteY0" fmla="*/ 1931701 h 1931701"/>
                <a:gd name="connsiteX1" fmla="*/ 4233 w 593169"/>
                <a:gd name="connsiteY1" fmla="*/ 1855501 h 1931701"/>
                <a:gd name="connsiteX2" fmla="*/ 8467 w 593169"/>
                <a:gd name="connsiteY2" fmla="*/ 1825868 h 1931701"/>
                <a:gd name="connsiteX3" fmla="*/ 21167 w 593169"/>
                <a:gd name="connsiteY3" fmla="*/ 1796235 h 1931701"/>
                <a:gd name="connsiteX4" fmla="*/ 25400 w 593169"/>
                <a:gd name="connsiteY4" fmla="*/ 1758135 h 1931701"/>
                <a:gd name="connsiteX5" fmla="*/ 29633 w 593169"/>
                <a:gd name="connsiteY5" fmla="*/ 1715801 h 1931701"/>
                <a:gd name="connsiteX6" fmla="*/ 38100 w 593169"/>
                <a:gd name="connsiteY6" fmla="*/ 1686168 h 1931701"/>
                <a:gd name="connsiteX7" fmla="*/ 46567 w 593169"/>
                <a:gd name="connsiteY7" fmla="*/ 1385601 h 1931701"/>
                <a:gd name="connsiteX8" fmla="*/ 55033 w 593169"/>
                <a:gd name="connsiteY8" fmla="*/ 1330568 h 1931701"/>
                <a:gd name="connsiteX9" fmla="*/ 63500 w 593169"/>
                <a:gd name="connsiteY9" fmla="*/ 1245901 h 1931701"/>
                <a:gd name="connsiteX10" fmla="*/ 84667 w 593169"/>
                <a:gd name="connsiteY10" fmla="*/ 1114668 h 1931701"/>
                <a:gd name="connsiteX11" fmla="*/ 88900 w 593169"/>
                <a:gd name="connsiteY11" fmla="*/ 1034235 h 1931701"/>
                <a:gd name="connsiteX12" fmla="*/ 93133 w 593169"/>
                <a:gd name="connsiteY12" fmla="*/ 996135 h 1931701"/>
                <a:gd name="connsiteX13" fmla="*/ 105833 w 593169"/>
                <a:gd name="connsiteY13" fmla="*/ 869135 h 1931701"/>
                <a:gd name="connsiteX14" fmla="*/ 110067 w 593169"/>
                <a:gd name="connsiteY14" fmla="*/ 839501 h 1931701"/>
                <a:gd name="connsiteX15" fmla="*/ 114300 w 593169"/>
                <a:gd name="connsiteY15" fmla="*/ 805635 h 1931701"/>
                <a:gd name="connsiteX16" fmla="*/ 131233 w 593169"/>
                <a:gd name="connsiteY16" fmla="*/ 776001 h 1931701"/>
                <a:gd name="connsiteX17" fmla="*/ 139700 w 593169"/>
                <a:gd name="connsiteY17" fmla="*/ 746368 h 1931701"/>
                <a:gd name="connsiteX18" fmla="*/ 148167 w 593169"/>
                <a:gd name="connsiteY18" fmla="*/ 649001 h 1931701"/>
                <a:gd name="connsiteX19" fmla="*/ 160867 w 593169"/>
                <a:gd name="connsiteY19" fmla="*/ 615135 h 1931701"/>
                <a:gd name="connsiteX20" fmla="*/ 177800 w 593169"/>
                <a:gd name="connsiteY20" fmla="*/ 551635 h 1931701"/>
                <a:gd name="connsiteX21" fmla="*/ 198967 w 593169"/>
                <a:gd name="connsiteY21" fmla="*/ 517768 h 1931701"/>
                <a:gd name="connsiteX22" fmla="*/ 215900 w 593169"/>
                <a:gd name="connsiteY22" fmla="*/ 479668 h 1931701"/>
                <a:gd name="connsiteX23" fmla="*/ 249767 w 593169"/>
                <a:gd name="connsiteY23" fmla="*/ 437335 h 1931701"/>
                <a:gd name="connsiteX24" fmla="*/ 270933 w 593169"/>
                <a:gd name="connsiteY24" fmla="*/ 407701 h 1931701"/>
                <a:gd name="connsiteX25" fmla="*/ 287867 w 593169"/>
                <a:gd name="connsiteY25" fmla="*/ 395001 h 1931701"/>
                <a:gd name="connsiteX26" fmla="*/ 309033 w 593169"/>
                <a:gd name="connsiteY26" fmla="*/ 365368 h 1931701"/>
                <a:gd name="connsiteX27" fmla="*/ 364067 w 593169"/>
                <a:gd name="connsiteY27" fmla="*/ 314568 h 1931701"/>
                <a:gd name="connsiteX28" fmla="*/ 393700 w 593169"/>
                <a:gd name="connsiteY28" fmla="*/ 276468 h 1931701"/>
                <a:gd name="connsiteX29" fmla="*/ 410633 w 593169"/>
                <a:gd name="connsiteY29" fmla="*/ 259535 h 1931701"/>
                <a:gd name="connsiteX30" fmla="*/ 436033 w 593169"/>
                <a:gd name="connsiteY30" fmla="*/ 217201 h 1931701"/>
                <a:gd name="connsiteX31" fmla="*/ 440267 w 593169"/>
                <a:gd name="connsiteY31" fmla="*/ 204501 h 1931701"/>
                <a:gd name="connsiteX32" fmla="*/ 465667 w 593169"/>
                <a:gd name="connsiteY32" fmla="*/ 174868 h 1931701"/>
                <a:gd name="connsiteX33" fmla="*/ 474133 w 593169"/>
                <a:gd name="connsiteY33" fmla="*/ 157935 h 1931701"/>
                <a:gd name="connsiteX34" fmla="*/ 486833 w 593169"/>
                <a:gd name="connsiteY34" fmla="*/ 149468 h 1931701"/>
                <a:gd name="connsiteX35" fmla="*/ 508000 w 593169"/>
                <a:gd name="connsiteY35" fmla="*/ 132535 h 1931701"/>
                <a:gd name="connsiteX36" fmla="*/ 524933 w 593169"/>
                <a:gd name="connsiteY36" fmla="*/ 115601 h 1931701"/>
                <a:gd name="connsiteX37" fmla="*/ 546100 w 593169"/>
                <a:gd name="connsiteY37" fmla="*/ 98668 h 1931701"/>
                <a:gd name="connsiteX38" fmla="*/ 575733 w 593169"/>
                <a:gd name="connsiteY38" fmla="*/ 73268 h 1931701"/>
                <a:gd name="connsiteX39" fmla="*/ 592667 w 593169"/>
                <a:gd name="connsiteY39" fmla="*/ 69035 h 1931701"/>
                <a:gd name="connsiteX40" fmla="*/ 578561 w 593169"/>
                <a:gd name="connsiteY40" fmla="*/ 30082 h 1931701"/>
                <a:gd name="connsiteX41" fmla="*/ 586877 w 593169"/>
                <a:gd name="connsiteY41" fmla="*/ 0 h 1931701"/>
                <a:gd name="connsiteX0" fmla="*/ 0 w 586877"/>
                <a:gd name="connsiteY0" fmla="*/ 1931701 h 1931701"/>
                <a:gd name="connsiteX1" fmla="*/ 4233 w 586877"/>
                <a:gd name="connsiteY1" fmla="*/ 1855501 h 1931701"/>
                <a:gd name="connsiteX2" fmla="*/ 8467 w 586877"/>
                <a:gd name="connsiteY2" fmla="*/ 1825868 h 1931701"/>
                <a:gd name="connsiteX3" fmla="*/ 21167 w 586877"/>
                <a:gd name="connsiteY3" fmla="*/ 1796235 h 1931701"/>
                <a:gd name="connsiteX4" fmla="*/ 25400 w 586877"/>
                <a:gd name="connsiteY4" fmla="*/ 1758135 h 1931701"/>
                <a:gd name="connsiteX5" fmla="*/ 29633 w 586877"/>
                <a:gd name="connsiteY5" fmla="*/ 1715801 h 1931701"/>
                <a:gd name="connsiteX6" fmla="*/ 38100 w 586877"/>
                <a:gd name="connsiteY6" fmla="*/ 1686168 h 1931701"/>
                <a:gd name="connsiteX7" fmla="*/ 46567 w 586877"/>
                <a:gd name="connsiteY7" fmla="*/ 1385601 h 1931701"/>
                <a:gd name="connsiteX8" fmla="*/ 55033 w 586877"/>
                <a:gd name="connsiteY8" fmla="*/ 1330568 h 1931701"/>
                <a:gd name="connsiteX9" fmla="*/ 63500 w 586877"/>
                <a:gd name="connsiteY9" fmla="*/ 1245901 h 1931701"/>
                <a:gd name="connsiteX10" fmla="*/ 84667 w 586877"/>
                <a:gd name="connsiteY10" fmla="*/ 1114668 h 1931701"/>
                <a:gd name="connsiteX11" fmla="*/ 88900 w 586877"/>
                <a:gd name="connsiteY11" fmla="*/ 1034235 h 1931701"/>
                <a:gd name="connsiteX12" fmla="*/ 93133 w 586877"/>
                <a:gd name="connsiteY12" fmla="*/ 996135 h 1931701"/>
                <a:gd name="connsiteX13" fmla="*/ 105833 w 586877"/>
                <a:gd name="connsiteY13" fmla="*/ 869135 h 1931701"/>
                <a:gd name="connsiteX14" fmla="*/ 110067 w 586877"/>
                <a:gd name="connsiteY14" fmla="*/ 839501 h 1931701"/>
                <a:gd name="connsiteX15" fmla="*/ 114300 w 586877"/>
                <a:gd name="connsiteY15" fmla="*/ 805635 h 1931701"/>
                <a:gd name="connsiteX16" fmla="*/ 131233 w 586877"/>
                <a:gd name="connsiteY16" fmla="*/ 776001 h 1931701"/>
                <a:gd name="connsiteX17" fmla="*/ 139700 w 586877"/>
                <a:gd name="connsiteY17" fmla="*/ 746368 h 1931701"/>
                <a:gd name="connsiteX18" fmla="*/ 148167 w 586877"/>
                <a:gd name="connsiteY18" fmla="*/ 649001 h 1931701"/>
                <a:gd name="connsiteX19" fmla="*/ 160867 w 586877"/>
                <a:gd name="connsiteY19" fmla="*/ 615135 h 1931701"/>
                <a:gd name="connsiteX20" fmla="*/ 177800 w 586877"/>
                <a:gd name="connsiteY20" fmla="*/ 551635 h 1931701"/>
                <a:gd name="connsiteX21" fmla="*/ 198967 w 586877"/>
                <a:gd name="connsiteY21" fmla="*/ 517768 h 1931701"/>
                <a:gd name="connsiteX22" fmla="*/ 215900 w 586877"/>
                <a:gd name="connsiteY22" fmla="*/ 479668 h 1931701"/>
                <a:gd name="connsiteX23" fmla="*/ 249767 w 586877"/>
                <a:gd name="connsiteY23" fmla="*/ 437335 h 1931701"/>
                <a:gd name="connsiteX24" fmla="*/ 270933 w 586877"/>
                <a:gd name="connsiteY24" fmla="*/ 407701 h 1931701"/>
                <a:gd name="connsiteX25" fmla="*/ 287867 w 586877"/>
                <a:gd name="connsiteY25" fmla="*/ 395001 h 1931701"/>
                <a:gd name="connsiteX26" fmla="*/ 309033 w 586877"/>
                <a:gd name="connsiteY26" fmla="*/ 365368 h 1931701"/>
                <a:gd name="connsiteX27" fmla="*/ 364067 w 586877"/>
                <a:gd name="connsiteY27" fmla="*/ 314568 h 1931701"/>
                <a:gd name="connsiteX28" fmla="*/ 393700 w 586877"/>
                <a:gd name="connsiteY28" fmla="*/ 276468 h 1931701"/>
                <a:gd name="connsiteX29" fmla="*/ 410633 w 586877"/>
                <a:gd name="connsiteY29" fmla="*/ 259535 h 1931701"/>
                <a:gd name="connsiteX30" fmla="*/ 436033 w 586877"/>
                <a:gd name="connsiteY30" fmla="*/ 217201 h 1931701"/>
                <a:gd name="connsiteX31" fmla="*/ 440267 w 586877"/>
                <a:gd name="connsiteY31" fmla="*/ 204501 h 1931701"/>
                <a:gd name="connsiteX32" fmla="*/ 465667 w 586877"/>
                <a:gd name="connsiteY32" fmla="*/ 174868 h 1931701"/>
                <a:gd name="connsiteX33" fmla="*/ 474133 w 586877"/>
                <a:gd name="connsiteY33" fmla="*/ 157935 h 1931701"/>
                <a:gd name="connsiteX34" fmla="*/ 486833 w 586877"/>
                <a:gd name="connsiteY34" fmla="*/ 149468 h 1931701"/>
                <a:gd name="connsiteX35" fmla="*/ 508000 w 586877"/>
                <a:gd name="connsiteY35" fmla="*/ 132535 h 1931701"/>
                <a:gd name="connsiteX36" fmla="*/ 524933 w 586877"/>
                <a:gd name="connsiteY36" fmla="*/ 115601 h 1931701"/>
                <a:gd name="connsiteX37" fmla="*/ 546100 w 586877"/>
                <a:gd name="connsiteY37" fmla="*/ 98668 h 1931701"/>
                <a:gd name="connsiteX38" fmla="*/ 575733 w 586877"/>
                <a:gd name="connsiteY38" fmla="*/ 73268 h 1931701"/>
                <a:gd name="connsiteX39" fmla="*/ 574477 w 586877"/>
                <a:gd name="connsiteY39" fmla="*/ 56589 h 1931701"/>
                <a:gd name="connsiteX40" fmla="*/ 578561 w 586877"/>
                <a:gd name="connsiteY40" fmla="*/ 30082 h 1931701"/>
                <a:gd name="connsiteX41" fmla="*/ 586877 w 586877"/>
                <a:gd name="connsiteY41" fmla="*/ 0 h 193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86877" h="1931701">
                  <a:moveTo>
                    <a:pt x="0" y="1931701"/>
                  </a:moveTo>
                  <a:cubicBezTo>
                    <a:pt x="1411" y="1906301"/>
                    <a:pt x="2204" y="1880859"/>
                    <a:pt x="4233" y="1855501"/>
                  </a:cubicBezTo>
                  <a:cubicBezTo>
                    <a:pt x="5029" y="1845555"/>
                    <a:pt x="5726" y="1835462"/>
                    <a:pt x="8467" y="1825868"/>
                  </a:cubicBezTo>
                  <a:cubicBezTo>
                    <a:pt x="11419" y="1815535"/>
                    <a:pt x="16934" y="1806113"/>
                    <a:pt x="21167" y="1796235"/>
                  </a:cubicBezTo>
                  <a:cubicBezTo>
                    <a:pt x="22578" y="1783535"/>
                    <a:pt x="24062" y="1770843"/>
                    <a:pt x="25400" y="1758135"/>
                  </a:cubicBezTo>
                  <a:cubicBezTo>
                    <a:pt x="26884" y="1744031"/>
                    <a:pt x="27168" y="1729767"/>
                    <a:pt x="29633" y="1715801"/>
                  </a:cubicBezTo>
                  <a:cubicBezTo>
                    <a:pt x="31418" y="1705684"/>
                    <a:pt x="35278" y="1696046"/>
                    <a:pt x="38100" y="1686168"/>
                  </a:cubicBezTo>
                  <a:cubicBezTo>
                    <a:pt x="52721" y="1539949"/>
                    <a:pt x="31038" y="1768646"/>
                    <a:pt x="46567" y="1385601"/>
                  </a:cubicBezTo>
                  <a:cubicBezTo>
                    <a:pt x="47319" y="1367056"/>
                    <a:pt x="52525" y="1348958"/>
                    <a:pt x="55033" y="1330568"/>
                  </a:cubicBezTo>
                  <a:cubicBezTo>
                    <a:pt x="71657" y="1208659"/>
                    <a:pt x="45097" y="1388525"/>
                    <a:pt x="63500" y="1245901"/>
                  </a:cubicBezTo>
                  <a:cubicBezTo>
                    <a:pt x="71298" y="1185462"/>
                    <a:pt x="75098" y="1167293"/>
                    <a:pt x="84667" y="1114668"/>
                  </a:cubicBezTo>
                  <a:cubicBezTo>
                    <a:pt x="86078" y="1087857"/>
                    <a:pt x="86987" y="1061015"/>
                    <a:pt x="88900" y="1034235"/>
                  </a:cubicBezTo>
                  <a:cubicBezTo>
                    <a:pt x="89810" y="1021489"/>
                    <a:pt x="92360" y="1008890"/>
                    <a:pt x="93133" y="996135"/>
                  </a:cubicBezTo>
                  <a:cubicBezTo>
                    <a:pt x="100296" y="877944"/>
                    <a:pt x="85975" y="928712"/>
                    <a:pt x="105833" y="869135"/>
                  </a:cubicBezTo>
                  <a:cubicBezTo>
                    <a:pt x="107244" y="859257"/>
                    <a:pt x="108748" y="849392"/>
                    <a:pt x="110067" y="839501"/>
                  </a:cubicBezTo>
                  <a:cubicBezTo>
                    <a:pt x="111571" y="828224"/>
                    <a:pt x="110703" y="816428"/>
                    <a:pt x="114300" y="805635"/>
                  </a:cubicBezTo>
                  <a:cubicBezTo>
                    <a:pt x="117898" y="794842"/>
                    <a:pt x="126751" y="786458"/>
                    <a:pt x="131233" y="776001"/>
                  </a:cubicBezTo>
                  <a:cubicBezTo>
                    <a:pt x="135280" y="766559"/>
                    <a:pt x="136878" y="756246"/>
                    <a:pt x="139700" y="746368"/>
                  </a:cubicBezTo>
                  <a:cubicBezTo>
                    <a:pt x="140195" y="737949"/>
                    <a:pt x="141497" y="672345"/>
                    <a:pt x="148167" y="649001"/>
                  </a:cubicBezTo>
                  <a:cubicBezTo>
                    <a:pt x="151479" y="637409"/>
                    <a:pt x="156634" y="626424"/>
                    <a:pt x="160867" y="615135"/>
                  </a:cubicBezTo>
                  <a:cubicBezTo>
                    <a:pt x="165017" y="586082"/>
                    <a:pt x="163756" y="579722"/>
                    <a:pt x="177800" y="551635"/>
                  </a:cubicBezTo>
                  <a:cubicBezTo>
                    <a:pt x="183754" y="539728"/>
                    <a:pt x="192738" y="529533"/>
                    <a:pt x="198967" y="517768"/>
                  </a:cubicBezTo>
                  <a:cubicBezTo>
                    <a:pt x="205470" y="505485"/>
                    <a:pt x="208479" y="491418"/>
                    <a:pt x="215900" y="479668"/>
                  </a:cubicBezTo>
                  <a:cubicBezTo>
                    <a:pt x="225550" y="464389"/>
                    <a:pt x="239264" y="452040"/>
                    <a:pt x="249767" y="437335"/>
                  </a:cubicBezTo>
                  <a:cubicBezTo>
                    <a:pt x="256822" y="427457"/>
                    <a:pt x="262813" y="416724"/>
                    <a:pt x="270933" y="407701"/>
                  </a:cubicBezTo>
                  <a:cubicBezTo>
                    <a:pt x="275653" y="402456"/>
                    <a:pt x="283147" y="400245"/>
                    <a:pt x="287867" y="395001"/>
                  </a:cubicBezTo>
                  <a:cubicBezTo>
                    <a:pt x="295987" y="385978"/>
                    <a:pt x="301346" y="374763"/>
                    <a:pt x="309033" y="365368"/>
                  </a:cubicBezTo>
                  <a:cubicBezTo>
                    <a:pt x="318837" y="353385"/>
                    <a:pt x="360755" y="317626"/>
                    <a:pt x="364067" y="314568"/>
                  </a:cubicBezTo>
                  <a:cubicBezTo>
                    <a:pt x="399121" y="282211"/>
                    <a:pt x="364212" y="314382"/>
                    <a:pt x="393700" y="276468"/>
                  </a:cubicBezTo>
                  <a:cubicBezTo>
                    <a:pt x="398601" y="270167"/>
                    <a:pt x="405993" y="266030"/>
                    <a:pt x="410633" y="259535"/>
                  </a:cubicBezTo>
                  <a:cubicBezTo>
                    <a:pt x="420198" y="246144"/>
                    <a:pt x="430828" y="232813"/>
                    <a:pt x="436033" y="217201"/>
                  </a:cubicBezTo>
                  <a:cubicBezTo>
                    <a:pt x="437444" y="212968"/>
                    <a:pt x="437708" y="208157"/>
                    <a:pt x="440267" y="204501"/>
                  </a:cubicBezTo>
                  <a:cubicBezTo>
                    <a:pt x="447728" y="193843"/>
                    <a:pt x="458015" y="185389"/>
                    <a:pt x="465667" y="174868"/>
                  </a:cubicBezTo>
                  <a:cubicBezTo>
                    <a:pt x="469379" y="169764"/>
                    <a:pt x="470093" y="162783"/>
                    <a:pt x="474133" y="157935"/>
                  </a:cubicBezTo>
                  <a:cubicBezTo>
                    <a:pt x="477390" y="154026"/>
                    <a:pt x="482763" y="152521"/>
                    <a:pt x="486833" y="149468"/>
                  </a:cubicBezTo>
                  <a:cubicBezTo>
                    <a:pt x="494061" y="144047"/>
                    <a:pt x="501247" y="138538"/>
                    <a:pt x="508000" y="132535"/>
                  </a:cubicBezTo>
                  <a:cubicBezTo>
                    <a:pt x="513966" y="127232"/>
                    <a:pt x="518967" y="120904"/>
                    <a:pt x="524933" y="115601"/>
                  </a:cubicBezTo>
                  <a:cubicBezTo>
                    <a:pt x="531686" y="109598"/>
                    <a:pt x="539347" y="104671"/>
                    <a:pt x="546100" y="98668"/>
                  </a:cubicBezTo>
                  <a:cubicBezTo>
                    <a:pt x="555889" y="89967"/>
                    <a:pt x="571003" y="80281"/>
                    <a:pt x="575733" y="73268"/>
                  </a:cubicBezTo>
                  <a:cubicBezTo>
                    <a:pt x="580463" y="66255"/>
                    <a:pt x="568832" y="58000"/>
                    <a:pt x="574477" y="56589"/>
                  </a:cubicBezTo>
                  <a:cubicBezTo>
                    <a:pt x="578710" y="50944"/>
                    <a:pt x="572820" y="34183"/>
                    <a:pt x="578561" y="30082"/>
                  </a:cubicBezTo>
                  <a:cubicBezTo>
                    <a:pt x="583295" y="26700"/>
                    <a:pt x="586877" y="0"/>
                    <a:pt x="586877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367576" y="3681526"/>
              <a:ext cx="740677" cy="240346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  <a:gd name="connsiteX0" fmla="*/ 595562 w 595562"/>
                <a:gd name="connsiteY0" fmla="*/ 1932572 h 1932572"/>
                <a:gd name="connsiteX1" fmla="*/ 591329 w 595562"/>
                <a:gd name="connsiteY1" fmla="*/ 1445739 h 1932572"/>
                <a:gd name="connsiteX2" fmla="*/ 578629 w 595562"/>
                <a:gd name="connsiteY2" fmla="*/ 1335672 h 1932572"/>
                <a:gd name="connsiteX3" fmla="*/ 574395 w 595562"/>
                <a:gd name="connsiteY3" fmla="*/ 1297572 h 1932572"/>
                <a:gd name="connsiteX4" fmla="*/ 561695 w 595562"/>
                <a:gd name="connsiteY4" fmla="*/ 1263705 h 1932572"/>
                <a:gd name="connsiteX5" fmla="*/ 544762 w 595562"/>
                <a:gd name="connsiteY5" fmla="*/ 1128239 h 1932572"/>
                <a:gd name="connsiteX6" fmla="*/ 540529 w 595562"/>
                <a:gd name="connsiteY6" fmla="*/ 1085905 h 1932572"/>
                <a:gd name="connsiteX7" fmla="*/ 527829 w 595562"/>
                <a:gd name="connsiteY7" fmla="*/ 1026639 h 1932572"/>
                <a:gd name="connsiteX8" fmla="*/ 519362 w 595562"/>
                <a:gd name="connsiteY8" fmla="*/ 997005 h 1932572"/>
                <a:gd name="connsiteX9" fmla="*/ 498195 w 595562"/>
                <a:gd name="connsiteY9" fmla="*/ 933505 h 1932572"/>
                <a:gd name="connsiteX10" fmla="*/ 489729 w 595562"/>
                <a:gd name="connsiteY10" fmla="*/ 899639 h 1932572"/>
                <a:gd name="connsiteX11" fmla="*/ 481262 w 595562"/>
                <a:gd name="connsiteY11" fmla="*/ 870005 h 1932572"/>
                <a:gd name="connsiteX12" fmla="*/ 464329 w 595562"/>
                <a:gd name="connsiteY12" fmla="*/ 806505 h 1932572"/>
                <a:gd name="connsiteX13" fmla="*/ 421995 w 595562"/>
                <a:gd name="connsiteY13" fmla="*/ 709139 h 1932572"/>
                <a:gd name="connsiteX14" fmla="*/ 400829 w 595562"/>
                <a:gd name="connsiteY14" fmla="*/ 654105 h 1932572"/>
                <a:gd name="connsiteX15" fmla="*/ 396595 w 595562"/>
                <a:gd name="connsiteY15" fmla="*/ 624472 h 1932572"/>
                <a:gd name="connsiteX16" fmla="*/ 366962 w 595562"/>
                <a:gd name="connsiteY16" fmla="*/ 565205 h 1932572"/>
                <a:gd name="connsiteX17" fmla="*/ 350029 w 595562"/>
                <a:gd name="connsiteY17" fmla="*/ 527105 h 1932572"/>
                <a:gd name="connsiteX18" fmla="*/ 333095 w 595562"/>
                <a:gd name="connsiteY18" fmla="*/ 472072 h 1932572"/>
                <a:gd name="connsiteX19" fmla="*/ 303462 w 595562"/>
                <a:gd name="connsiteY19" fmla="*/ 387405 h 1932572"/>
                <a:gd name="connsiteX20" fmla="*/ 286529 w 595562"/>
                <a:gd name="connsiteY20" fmla="*/ 323905 h 1932572"/>
                <a:gd name="connsiteX21" fmla="*/ 278062 w 595562"/>
                <a:gd name="connsiteY21" fmla="*/ 298505 h 1932572"/>
                <a:gd name="connsiteX22" fmla="*/ 248429 w 595562"/>
                <a:gd name="connsiteY22" fmla="*/ 256172 h 1932572"/>
                <a:gd name="connsiteX23" fmla="*/ 180695 w 595562"/>
                <a:gd name="connsiteY23" fmla="*/ 154572 h 1932572"/>
                <a:gd name="connsiteX24" fmla="*/ 134129 w 595562"/>
                <a:gd name="connsiteY24" fmla="*/ 108005 h 1932572"/>
                <a:gd name="connsiteX25" fmla="*/ 117195 w 595562"/>
                <a:gd name="connsiteY25" fmla="*/ 95305 h 1932572"/>
                <a:gd name="connsiteX26" fmla="*/ 87562 w 595562"/>
                <a:gd name="connsiteY26" fmla="*/ 69905 h 1932572"/>
                <a:gd name="connsiteX27" fmla="*/ 79095 w 595562"/>
                <a:gd name="connsiteY27" fmla="*/ 57205 h 1932572"/>
                <a:gd name="connsiteX28" fmla="*/ 0 w 595562"/>
                <a:gd name="connsiteY28" fmla="*/ 0 h 193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5562" h="1932572">
                  <a:moveTo>
                    <a:pt x="595562" y="1932572"/>
                  </a:moveTo>
                  <a:cubicBezTo>
                    <a:pt x="594151" y="1770294"/>
                    <a:pt x="594934" y="1607983"/>
                    <a:pt x="591329" y="1445739"/>
                  </a:cubicBezTo>
                  <a:cubicBezTo>
                    <a:pt x="589532" y="1364894"/>
                    <a:pt x="585247" y="1385308"/>
                    <a:pt x="578629" y="1335672"/>
                  </a:cubicBezTo>
                  <a:cubicBezTo>
                    <a:pt x="576940" y="1323006"/>
                    <a:pt x="577322" y="1310010"/>
                    <a:pt x="574395" y="1297572"/>
                  </a:cubicBezTo>
                  <a:cubicBezTo>
                    <a:pt x="571633" y="1285836"/>
                    <a:pt x="565928" y="1274994"/>
                    <a:pt x="561695" y="1263705"/>
                  </a:cubicBezTo>
                  <a:cubicBezTo>
                    <a:pt x="552410" y="1147632"/>
                    <a:pt x="562952" y="1191901"/>
                    <a:pt x="544762" y="1128239"/>
                  </a:cubicBezTo>
                  <a:cubicBezTo>
                    <a:pt x="543351" y="1114128"/>
                    <a:pt x="542288" y="1099977"/>
                    <a:pt x="540529" y="1085905"/>
                  </a:cubicBezTo>
                  <a:cubicBezTo>
                    <a:pt x="537734" y="1063544"/>
                    <a:pt x="533833" y="1049153"/>
                    <a:pt x="527829" y="1026639"/>
                  </a:cubicBezTo>
                  <a:cubicBezTo>
                    <a:pt x="525182" y="1016713"/>
                    <a:pt x="522611" y="1006751"/>
                    <a:pt x="519362" y="997005"/>
                  </a:cubicBezTo>
                  <a:cubicBezTo>
                    <a:pt x="500418" y="940173"/>
                    <a:pt x="512221" y="986104"/>
                    <a:pt x="498195" y="933505"/>
                  </a:cubicBezTo>
                  <a:cubicBezTo>
                    <a:pt x="495197" y="922262"/>
                    <a:pt x="492727" y="910882"/>
                    <a:pt x="489729" y="899639"/>
                  </a:cubicBezTo>
                  <a:cubicBezTo>
                    <a:pt x="487082" y="889713"/>
                    <a:pt x="483909" y="879931"/>
                    <a:pt x="481262" y="870005"/>
                  </a:cubicBezTo>
                  <a:cubicBezTo>
                    <a:pt x="478685" y="860341"/>
                    <a:pt x="468592" y="817162"/>
                    <a:pt x="464329" y="806505"/>
                  </a:cubicBezTo>
                  <a:cubicBezTo>
                    <a:pt x="451185" y="773646"/>
                    <a:pt x="431717" y="743168"/>
                    <a:pt x="421995" y="709139"/>
                  </a:cubicBezTo>
                  <a:cubicBezTo>
                    <a:pt x="410929" y="670403"/>
                    <a:pt x="418123" y="688694"/>
                    <a:pt x="400829" y="654105"/>
                  </a:cubicBezTo>
                  <a:cubicBezTo>
                    <a:pt x="399418" y="644227"/>
                    <a:pt x="399336" y="634066"/>
                    <a:pt x="396595" y="624472"/>
                  </a:cubicBezTo>
                  <a:cubicBezTo>
                    <a:pt x="389272" y="598842"/>
                    <a:pt x="378790" y="588862"/>
                    <a:pt x="366962" y="565205"/>
                  </a:cubicBezTo>
                  <a:cubicBezTo>
                    <a:pt x="360747" y="552774"/>
                    <a:pt x="354779" y="540166"/>
                    <a:pt x="350029" y="527105"/>
                  </a:cubicBezTo>
                  <a:cubicBezTo>
                    <a:pt x="343470" y="509067"/>
                    <a:pt x="339400" y="490200"/>
                    <a:pt x="333095" y="472072"/>
                  </a:cubicBezTo>
                  <a:cubicBezTo>
                    <a:pt x="305577" y="392960"/>
                    <a:pt x="325486" y="466688"/>
                    <a:pt x="303462" y="387405"/>
                  </a:cubicBezTo>
                  <a:cubicBezTo>
                    <a:pt x="289428" y="336884"/>
                    <a:pt x="300906" y="370633"/>
                    <a:pt x="286529" y="323905"/>
                  </a:cubicBezTo>
                  <a:cubicBezTo>
                    <a:pt x="283904" y="315375"/>
                    <a:pt x="281755" y="306630"/>
                    <a:pt x="278062" y="298505"/>
                  </a:cubicBezTo>
                  <a:cubicBezTo>
                    <a:pt x="265936" y="271830"/>
                    <a:pt x="264766" y="281306"/>
                    <a:pt x="248429" y="256172"/>
                  </a:cubicBezTo>
                  <a:cubicBezTo>
                    <a:pt x="227465" y="223920"/>
                    <a:pt x="208919" y="182797"/>
                    <a:pt x="180695" y="154572"/>
                  </a:cubicBezTo>
                  <a:cubicBezTo>
                    <a:pt x="165173" y="139050"/>
                    <a:pt x="151691" y="121176"/>
                    <a:pt x="134129" y="108005"/>
                  </a:cubicBezTo>
                  <a:cubicBezTo>
                    <a:pt x="128484" y="103772"/>
                    <a:pt x="122184" y="100294"/>
                    <a:pt x="117195" y="95305"/>
                  </a:cubicBezTo>
                  <a:cubicBezTo>
                    <a:pt x="89716" y="67827"/>
                    <a:pt x="120638" y="86444"/>
                    <a:pt x="87562" y="69905"/>
                  </a:cubicBezTo>
                  <a:cubicBezTo>
                    <a:pt x="84740" y="65672"/>
                    <a:pt x="82693" y="60803"/>
                    <a:pt x="79095" y="57205"/>
                  </a:cubicBezTo>
                  <a:cubicBezTo>
                    <a:pt x="58931" y="37041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835612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521025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789154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24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588824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9995FD-7E2A-30CA-C208-7AEA44F7DFC7}"/>
              </a:ext>
            </a:extLst>
          </p:cNvPr>
          <p:cNvGrpSpPr/>
          <p:nvPr/>
        </p:nvGrpSpPr>
        <p:grpSpPr>
          <a:xfrm>
            <a:off x="1373049" y="3704315"/>
            <a:ext cx="1517286" cy="2403465"/>
            <a:chOff x="2259123" y="3687279"/>
            <a:chExt cx="1517286" cy="242050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C26F26-2D12-10A2-400D-839ADA9DD855}"/>
                </a:ext>
              </a:extLst>
            </p:cNvPr>
            <p:cNvSpPr/>
            <p:nvPr/>
          </p:nvSpPr>
          <p:spPr>
            <a:xfrm>
              <a:off x="2298129" y="3687279"/>
              <a:ext cx="1478280" cy="2407920"/>
            </a:xfrm>
            <a:custGeom>
              <a:avLst/>
              <a:gdLst>
                <a:gd name="connsiteX0" fmla="*/ 704850 w 1478280"/>
                <a:gd name="connsiteY0" fmla="*/ 2407920 h 2407920"/>
                <a:gd name="connsiteX1" fmla="*/ 937260 w 1478280"/>
                <a:gd name="connsiteY1" fmla="*/ 1737360 h 2407920"/>
                <a:gd name="connsiteX2" fmla="*/ 979170 w 1478280"/>
                <a:gd name="connsiteY2" fmla="*/ 1543050 h 2407920"/>
                <a:gd name="connsiteX3" fmla="*/ 1177290 w 1478280"/>
                <a:gd name="connsiteY3" fmla="*/ 967740 h 2407920"/>
                <a:gd name="connsiteX4" fmla="*/ 1264920 w 1478280"/>
                <a:gd name="connsiteY4" fmla="*/ 777240 h 2407920"/>
                <a:gd name="connsiteX5" fmla="*/ 1253490 w 1478280"/>
                <a:gd name="connsiteY5" fmla="*/ 609600 h 2407920"/>
                <a:gd name="connsiteX6" fmla="*/ 1329690 w 1478280"/>
                <a:gd name="connsiteY6" fmla="*/ 506730 h 2407920"/>
                <a:gd name="connsiteX7" fmla="*/ 1409700 w 1478280"/>
                <a:gd name="connsiteY7" fmla="*/ 247650 h 2407920"/>
                <a:gd name="connsiteX8" fmla="*/ 1455420 w 1478280"/>
                <a:gd name="connsiteY8" fmla="*/ 76200 h 2407920"/>
                <a:gd name="connsiteX9" fmla="*/ 1478280 w 1478280"/>
                <a:gd name="connsiteY9" fmla="*/ 7620 h 2407920"/>
                <a:gd name="connsiteX10" fmla="*/ 3810 w 1478280"/>
                <a:gd name="connsiteY10" fmla="*/ 0 h 2407920"/>
                <a:gd name="connsiteX11" fmla="*/ 0 w 1478280"/>
                <a:gd name="connsiteY11" fmla="*/ 118110 h 2407920"/>
                <a:gd name="connsiteX12" fmla="*/ 26670 w 1478280"/>
                <a:gd name="connsiteY12" fmla="*/ 278130 h 2407920"/>
                <a:gd name="connsiteX13" fmla="*/ 186690 w 1478280"/>
                <a:gd name="connsiteY13" fmla="*/ 643890 h 2407920"/>
                <a:gd name="connsiteX14" fmla="*/ 198120 w 1478280"/>
                <a:gd name="connsiteY14" fmla="*/ 807720 h 2407920"/>
                <a:gd name="connsiteX15" fmla="*/ 426720 w 1478280"/>
                <a:gd name="connsiteY15" fmla="*/ 1440180 h 2407920"/>
                <a:gd name="connsiteX16" fmla="*/ 472440 w 1478280"/>
                <a:gd name="connsiteY16" fmla="*/ 1615440 h 2407920"/>
                <a:gd name="connsiteX17" fmla="*/ 495300 w 1478280"/>
                <a:gd name="connsiteY17" fmla="*/ 1752600 h 2407920"/>
                <a:gd name="connsiteX18" fmla="*/ 594360 w 1478280"/>
                <a:gd name="connsiteY18" fmla="*/ 2084070 h 2407920"/>
                <a:gd name="connsiteX19" fmla="*/ 712470 w 1478280"/>
                <a:gd name="connsiteY19" fmla="*/ 2350770 h 2407920"/>
                <a:gd name="connsiteX20" fmla="*/ 704850 w 1478280"/>
                <a:gd name="connsiteY20" fmla="*/ 24079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8280" h="2407920">
                  <a:moveTo>
                    <a:pt x="704850" y="2407920"/>
                  </a:moveTo>
                  <a:lnTo>
                    <a:pt x="937260" y="1737360"/>
                  </a:lnTo>
                  <a:lnTo>
                    <a:pt x="979170" y="1543050"/>
                  </a:lnTo>
                  <a:lnTo>
                    <a:pt x="1177290" y="967740"/>
                  </a:lnTo>
                  <a:lnTo>
                    <a:pt x="1264920" y="777240"/>
                  </a:lnTo>
                  <a:lnTo>
                    <a:pt x="1253490" y="609600"/>
                  </a:lnTo>
                  <a:lnTo>
                    <a:pt x="1329690" y="506730"/>
                  </a:lnTo>
                  <a:lnTo>
                    <a:pt x="1409700" y="247650"/>
                  </a:lnTo>
                  <a:lnTo>
                    <a:pt x="1455420" y="76200"/>
                  </a:lnTo>
                  <a:lnTo>
                    <a:pt x="1478280" y="7620"/>
                  </a:lnTo>
                  <a:lnTo>
                    <a:pt x="3810" y="0"/>
                  </a:lnTo>
                  <a:lnTo>
                    <a:pt x="0" y="118110"/>
                  </a:lnTo>
                  <a:lnTo>
                    <a:pt x="26670" y="278130"/>
                  </a:lnTo>
                  <a:lnTo>
                    <a:pt x="186690" y="643890"/>
                  </a:lnTo>
                  <a:lnTo>
                    <a:pt x="198120" y="807720"/>
                  </a:lnTo>
                  <a:lnTo>
                    <a:pt x="426720" y="1440180"/>
                  </a:lnTo>
                  <a:lnTo>
                    <a:pt x="472440" y="1615440"/>
                  </a:lnTo>
                  <a:lnTo>
                    <a:pt x="495300" y="1752600"/>
                  </a:lnTo>
                  <a:lnTo>
                    <a:pt x="594360" y="2084070"/>
                  </a:lnTo>
                  <a:lnTo>
                    <a:pt x="712470" y="2350770"/>
                  </a:lnTo>
                  <a:lnTo>
                    <a:pt x="704850" y="2407920"/>
                  </a:lnTo>
                  <a:close/>
                </a:path>
              </a:pathLst>
            </a:custGeom>
            <a:solidFill>
              <a:srgbClr val="005AB5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CAE22F-34CD-07E9-0112-C45895307F26}"/>
                </a:ext>
              </a:extLst>
            </p:cNvPr>
            <p:cNvSpPr/>
            <p:nvPr/>
          </p:nvSpPr>
          <p:spPr>
            <a:xfrm>
              <a:off x="3013005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B31AA2C-985D-2BDD-F4C0-24E03D3BE972}"/>
                </a:ext>
              </a:extLst>
            </p:cNvPr>
            <p:cNvSpPr/>
            <p:nvPr/>
          </p:nvSpPr>
          <p:spPr>
            <a:xfrm flipH="1">
              <a:off x="2259123" y="3687317"/>
              <a:ext cx="750570" cy="2420463"/>
            </a:xfrm>
            <a:custGeom>
              <a:avLst/>
              <a:gdLst>
                <a:gd name="connsiteX0" fmla="*/ 0 w 750570"/>
                <a:gd name="connsiteY0" fmla="*/ 2335530 h 2335530"/>
                <a:gd name="connsiteX1" fmla="*/ 26670 w 750570"/>
                <a:gd name="connsiteY1" fmla="*/ 2213610 h 2335530"/>
                <a:gd name="connsiteX2" fmla="*/ 34290 w 750570"/>
                <a:gd name="connsiteY2" fmla="*/ 2183130 h 2335530"/>
                <a:gd name="connsiteX3" fmla="*/ 45720 w 750570"/>
                <a:gd name="connsiteY3" fmla="*/ 2167890 h 2335530"/>
                <a:gd name="connsiteX4" fmla="*/ 68580 w 750570"/>
                <a:gd name="connsiteY4" fmla="*/ 2106930 h 2335530"/>
                <a:gd name="connsiteX5" fmla="*/ 83820 w 750570"/>
                <a:gd name="connsiteY5" fmla="*/ 2072640 h 2335530"/>
                <a:gd name="connsiteX6" fmla="*/ 114300 w 750570"/>
                <a:gd name="connsiteY6" fmla="*/ 1992630 h 2335530"/>
                <a:gd name="connsiteX7" fmla="*/ 144780 w 750570"/>
                <a:gd name="connsiteY7" fmla="*/ 1931670 h 2335530"/>
                <a:gd name="connsiteX8" fmla="*/ 171450 w 750570"/>
                <a:gd name="connsiteY8" fmla="*/ 1824990 h 2335530"/>
                <a:gd name="connsiteX9" fmla="*/ 194310 w 750570"/>
                <a:gd name="connsiteY9" fmla="*/ 1767840 h 2335530"/>
                <a:gd name="connsiteX10" fmla="*/ 213360 w 750570"/>
                <a:gd name="connsiteY10" fmla="*/ 1714500 h 2335530"/>
                <a:gd name="connsiteX11" fmla="*/ 240030 w 750570"/>
                <a:gd name="connsiteY11" fmla="*/ 1645920 h 2335530"/>
                <a:gd name="connsiteX12" fmla="*/ 251460 w 750570"/>
                <a:gd name="connsiteY12" fmla="*/ 1527810 h 2335530"/>
                <a:gd name="connsiteX13" fmla="*/ 255270 w 750570"/>
                <a:gd name="connsiteY13" fmla="*/ 1474470 h 2335530"/>
                <a:gd name="connsiteX14" fmla="*/ 262890 w 750570"/>
                <a:gd name="connsiteY14" fmla="*/ 1455420 h 2335530"/>
                <a:gd name="connsiteX15" fmla="*/ 270510 w 750570"/>
                <a:gd name="connsiteY15" fmla="*/ 1413510 h 2335530"/>
                <a:gd name="connsiteX16" fmla="*/ 289560 w 750570"/>
                <a:gd name="connsiteY16" fmla="*/ 1383030 h 2335530"/>
                <a:gd name="connsiteX17" fmla="*/ 300990 w 750570"/>
                <a:gd name="connsiteY17" fmla="*/ 1344930 h 2335530"/>
                <a:gd name="connsiteX18" fmla="*/ 312420 w 750570"/>
                <a:gd name="connsiteY18" fmla="*/ 1325880 h 2335530"/>
                <a:gd name="connsiteX19" fmla="*/ 323850 w 750570"/>
                <a:gd name="connsiteY19" fmla="*/ 1287780 h 2335530"/>
                <a:gd name="connsiteX20" fmla="*/ 365760 w 750570"/>
                <a:gd name="connsiteY20" fmla="*/ 1192530 h 2335530"/>
                <a:gd name="connsiteX21" fmla="*/ 388620 w 750570"/>
                <a:gd name="connsiteY21" fmla="*/ 1143000 h 2335530"/>
                <a:gd name="connsiteX22" fmla="*/ 430530 w 750570"/>
                <a:gd name="connsiteY22" fmla="*/ 1036320 h 2335530"/>
                <a:gd name="connsiteX23" fmla="*/ 453390 w 750570"/>
                <a:gd name="connsiteY23" fmla="*/ 960120 h 2335530"/>
                <a:gd name="connsiteX24" fmla="*/ 468630 w 750570"/>
                <a:gd name="connsiteY24" fmla="*/ 925830 h 2335530"/>
                <a:gd name="connsiteX25" fmla="*/ 491490 w 750570"/>
                <a:gd name="connsiteY25" fmla="*/ 849630 h 2335530"/>
                <a:gd name="connsiteX26" fmla="*/ 521970 w 750570"/>
                <a:gd name="connsiteY26" fmla="*/ 777240 h 2335530"/>
                <a:gd name="connsiteX27" fmla="*/ 529590 w 750570"/>
                <a:gd name="connsiteY27" fmla="*/ 681990 h 2335530"/>
                <a:gd name="connsiteX28" fmla="*/ 556260 w 750570"/>
                <a:gd name="connsiteY28" fmla="*/ 586740 h 2335530"/>
                <a:gd name="connsiteX29" fmla="*/ 563880 w 750570"/>
                <a:gd name="connsiteY29" fmla="*/ 571500 h 2335530"/>
                <a:gd name="connsiteX30" fmla="*/ 571500 w 750570"/>
                <a:gd name="connsiteY30" fmla="*/ 552450 h 2335530"/>
                <a:gd name="connsiteX31" fmla="*/ 590550 w 750570"/>
                <a:gd name="connsiteY31" fmla="*/ 525780 h 2335530"/>
                <a:gd name="connsiteX32" fmla="*/ 605790 w 750570"/>
                <a:gd name="connsiteY32" fmla="*/ 464820 h 2335530"/>
                <a:gd name="connsiteX33" fmla="*/ 617220 w 750570"/>
                <a:gd name="connsiteY33" fmla="*/ 438150 h 2335530"/>
                <a:gd name="connsiteX34" fmla="*/ 632460 w 750570"/>
                <a:gd name="connsiteY34" fmla="*/ 411480 h 2335530"/>
                <a:gd name="connsiteX35" fmla="*/ 651510 w 750570"/>
                <a:gd name="connsiteY35" fmla="*/ 361950 h 2335530"/>
                <a:gd name="connsiteX36" fmla="*/ 685800 w 750570"/>
                <a:gd name="connsiteY36" fmla="*/ 281940 h 2335530"/>
                <a:gd name="connsiteX37" fmla="*/ 697230 w 750570"/>
                <a:gd name="connsiteY37" fmla="*/ 247650 h 2335530"/>
                <a:gd name="connsiteX38" fmla="*/ 708660 w 750570"/>
                <a:gd name="connsiteY38" fmla="*/ 156210 h 2335530"/>
                <a:gd name="connsiteX39" fmla="*/ 712470 w 750570"/>
                <a:gd name="connsiteY39" fmla="*/ 106680 h 2335530"/>
                <a:gd name="connsiteX40" fmla="*/ 731520 w 750570"/>
                <a:gd name="connsiteY40" fmla="*/ 83820 h 2335530"/>
                <a:gd name="connsiteX41" fmla="*/ 742950 w 750570"/>
                <a:gd name="connsiteY41" fmla="*/ 38100 h 2335530"/>
                <a:gd name="connsiteX42" fmla="*/ 746760 w 750570"/>
                <a:gd name="connsiteY42" fmla="*/ 15240 h 2335530"/>
                <a:gd name="connsiteX43" fmla="*/ 750570 w 750570"/>
                <a:gd name="connsiteY43" fmla="*/ 0 h 23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50570" h="2335530">
                  <a:moveTo>
                    <a:pt x="0" y="2335530"/>
                  </a:moveTo>
                  <a:cubicBezTo>
                    <a:pt x="23268" y="2242459"/>
                    <a:pt x="-811" y="2341856"/>
                    <a:pt x="26670" y="2213610"/>
                  </a:cubicBezTo>
                  <a:cubicBezTo>
                    <a:pt x="28864" y="2203370"/>
                    <a:pt x="30262" y="2192797"/>
                    <a:pt x="34290" y="2183130"/>
                  </a:cubicBezTo>
                  <a:cubicBezTo>
                    <a:pt x="36732" y="2177268"/>
                    <a:pt x="43114" y="2173681"/>
                    <a:pt x="45720" y="2167890"/>
                  </a:cubicBezTo>
                  <a:cubicBezTo>
                    <a:pt x="54626" y="2148100"/>
                    <a:pt x="60520" y="2127080"/>
                    <a:pt x="68580" y="2106930"/>
                  </a:cubicBezTo>
                  <a:cubicBezTo>
                    <a:pt x="73225" y="2095317"/>
                    <a:pt x="79865" y="2084506"/>
                    <a:pt x="83820" y="2072640"/>
                  </a:cubicBezTo>
                  <a:cubicBezTo>
                    <a:pt x="112111" y="1987768"/>
                    <a:pt x="61502" y="2098225"/>
                    <a:pt x="114300" y="1992630"/>
                  </a:cubicBezTo>
                  <a:lnTo>
                    <a:pt x="144780" y="1931670"/>
                  </a:lnTo>
                  <a:cubicBezTo>
                    <a:pt x="148224" y="1917032"/>
                    <a:pt x="164050" y="1846367"/>
                    <a:pt x="171450" y="1824990"/>
                  </a:cubicBezTo>
                  <a:cubicBezTo>
                    <a:pt x="178161" y="1805601"/>
                    <a:pt x="187033" y="1787024"/>
                    <a:pt x="194310" y="1767840"/>
                  </a:cubicBezTo>
                  <a:cubicBezTo>
                    <a:pt x="201006" y="1750187"/>
                    <a:pt x="206211" y="1731974"/>
                    <a:pt x="213360" y="1714500"/>
                  </a:cubicBezTo>
                  <a:cubicBezTo>
                    <a:pt x="245115" y="1636878"/>
                    <a:pt x="212981" y="1736084"/>
                    <a:pt x="240030" y="1645920"/>
                  </a:cubicBezTo>
                  <a:cubicBezTo>
                    <a:pt x="243840" y="1606550"/>
                    <a:pt x="248642" y="1567263"/>
                    <a:pt x="251460" y="1527810"/>
                  </a:cubicBezTo>
                  <a:cubicBezTo>
                    <a:pt x="252730" y="1510030"/>
                    <a:pt x="252490" y="1492077"/>
                    <a:pt x="255270" y="1474470"/>
                  </a:cubicBezTo>
                  <a:cubicBezTo>
                    <a:pt x="256337" y="1467715"/>
                    <a:pt x="260350" y="1461770"/>
                    <a:pt x="262890" y="1455420"/>
                  </a:cubicBezTo>
                  <a:cubicBezTo>
                    <a:pt x="265430" y="1441450"/>
                    <a:pt x="265601" y="1426834"/>
                    <a:pt x="270510" y="1413510"/>
                  </a:cubicBezTo>
                  <a:cubicBezTo>
                    <a:pt x="274652" y="1402268"/>
                    <a:pt x="284694" y="1393979"/>
                    <a:pt x="289560" y="1383030"/>
                  </a:cubicBezTo>
                  <a:cubicBezTo>
                    <a:pt x="294945" y="1370914"/>
                    <a:pt x="296066" y="1357241"/>
                    <a:pt x="300990" y="1344930"/>
                  </a:cubicBezTo>
                  <a:cubicBezTo>
                    <a:pt x="303740" y="1338054"/>
                    <a:pt x="309670" y="1332756"/>
                    <a:pt x="312420" y="1325880"/>
                  </a:cubicBezTo>
                  <a:cubicBezTo>
                    <a:pt x="317344" y="1313569"/>
                    <a:pt x="318926" y="1300091"/>
                    <a:pt x="323850" y="1287780"/>
                  </a:cubicBezTo>
                  <a:cubicBezTo>
                    <a:pt x="336733" y="1255573"/>
                    <a:pt x="351595" y="1224193"/>
                    <a:pt x="365760" y="1192530"/>
                  </a:cubicBezTo>
                  <a:cubicBezTo>
                    <a:pt x="373186" y="1175932"/>
                    <a:pt x="381697" y="1159814"/>
                    <a:pt x="388620" y="1143000"/>
                  </a:cubicBezTo>
                  <a:cubicBezTo>
                    <a:pt x="395420" y="1126485"/>
                    <a:pt x="423564" y="1060700"/>
                    <a:pt x="430530" y="1036320"/>
                  </a:cubicBezTo>
                  <a:cubicBezTo>
                    <a:pt x="432474" y="1029515"/>
                    <a:pt x="446656" y="976954"/>
                    <a:pt x="453390" y="960120"/>
                  </a:cubicBezTo>
                  <a:cubicBezTo>
                    <a:pt x="458035" y="948507"/>
                    <a:pt x="464498" y="937636"/>
                    <a:pt x="468630" y="925830"/>
                  </a:cubicBezTo>
                  <a:cubicBezTo>
                    <a:pt x="485968" y="876292"/>
                    <a:pt x="473203" y="894332"/>
                    <a:pt x="491490" y="849630"/>
                  </a:cubicBezTo>
                  <a:cubicBezTo>
                    <a:pt x="530829" y="753468"/>
                    <a:pt x="502807" y="834728"/>
                    <a:pt x="521970" y="777240"/>
                  </a:cubicBezTo>
                  <a:cubicBezTo>
                    <a:pt x="524510" y="745490"/>
                    <a:pt x="522428" y="713026"/>
                    <a:pt x="529590" y="681990"/>
                  </a:cubicBezTo>
                  <a:cubicBezTo>
                    <a:pt x="540287" y="635636"/>
                    <a:pt x="539781" y="630683"/>
                    <a:pt x="556260" y="586740"/>
                  </a:cubicBezTo>
                  <a:cubicBezTo>
                    <a:pt x="558254" y="581422"/>
                    <a:pt x="561573" y="576690"/>
                    <a:pt x="563880" y="571500"/>
                  </a:cubicBezTo>
                  <a:cubicBezTo>
                    <a:pt x="566658" y="565250"/>
                    <a:pt x="568054" y="558358"/>
                    <a:pt x="571500" y="552450"/>
                  </a:cubicBezTo>
                  <a:cubicBezTo>
                    <a:pt x="577005" y="543013"/>
                    <a:pt x="584200" y="534670"/>
                    <a:pt x="590550" y="525780"/>
                  </a:cubicBezTo>
                  <a:cubicBezTo>
                    <a:pt x="595630" y="505460"/>
                    <a:pt x="597539" y="484072"/>
                    <a:pt x="605790" y="464820"/>
                  </a:cubicBezTo>
                  <a:cubicBezTo>
                    <a:pt x="609600" y="455930"/>
                    <a:pt x="612895" y="446801"/>
                    <a:pt x="617220" y="438150"/>
                  </a:cubicBezTo>
                  <a:cubicBezTo>
                    <a:pt x="621799" y="428992"/>
                    <a:pt x="628258" y="420817"/>
                    <a:pt x="632460" y="411480"/>
                  </a:cubicBezTo>
                  <a:cubicBezTo>
                    <a:pt x="639719" y="395349"/>
                    <a:pt x="644326" y="378114"/>
                    <a:pt x="651510" y="361950"/>
                  </a:cubicBezTo>
                  <a:cubicBezTo>
                    <a:pt x="711333" y="227348"/>
                    <a:pt x="659222" y="361673"/>
                    <a:pt x="685800" y="281940"/>
                  </a:cubicBezTo>
                  <a:cubicBezTo>
                    <a:pt x="691800" y="263941"/>
                    <a:pt x="694491" y="264998"/>
                    <a:pt x="697230" y="247650"/>
                  </a:cubicBezTo>
                  <a:cubicBezTo>
                    <a:pt x="699836" y="231144"/>
                    <a:pt x="706637" y="178458"/>
                    <a:pt x="708660" y="156210"/>
                  </a:cubicBezTo>
                  <a:cubicBezTo>
                    <a:pt x="710159" y="139719"/>
                    <a:pt x="707484" y="122470"/>
                    <a:pt x="712470" y="106680"/>
                  </a:cubicBezTo>
                  <a:cubicBezTo>
                    <a:pt x="715457" y="97221"/>
                    <a:pt x="725170" y="91440"/>
                    <a:pt x="731520" y="83820"/>
                  </a:cubicBezTo>
                  <a:cubicBezTo>
                    <a:pt x="738912" y="57948"/>
                    <a:pt x="738733" y="61296"/>
                    <a:pt x="742950" y="38100"/>
                  </a:cubicBezTo>
                  <a:cubicBezTo>
                    <a:pt x="744332" y="30499"/>
                    <a:pt x="745245" y="22815"/>
                    <a:pt x="746760" y="15240"/>
                  </a:cubicBezTo>
                  <a:cubicBezTo>
                    <a:pt x="747787" y="10105"/>
                    <a:pt x="750570" y="0"/>
                    <a:pt x="750570" y="0"/>
                  </a:cubicBezTo>
                </a:path>
              </a:pathLst>
            </a:custGeom>
            <a:noFill/>
            <a:ln w="76200">
              <a:solidFill>
                <a:srgbClr val="005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A6FB98B-AEDA-C5BA-B5A3-4C5AB2CEAAE2}"/>
              </a:ext>
            </a:extLst>
          </p:cNvPr>
          <p:cNvGrpSpPr/>
          <p:nvPr/>
        </p:nvGrpSpPr>
        <p:grpSpPr>
          <a:xfrm>
            <a:off x="6138971" y="3752116"/>
            <a:ext cx="1156736" cy="2344914"/>
            <a:chOff x="6138971" y="3752116"/>
            <a:chExt cx="1156736" cy="234491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053B7A-ED09-A831-4182-18DEF69C355C}"/>
                </a:ext>
              </a:extLst>
            </p:cNvPr>
            <p:cNvSpPr/>
            <p:nvPr/>
          </p:nvSpPr>
          <p:spPr>
            <a:xfrm>
              <a:off x="6138971" y="599773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25E1E54-4668-1624-254F-560FBBD25805}"/>
                </a:ext>
              </a:extLst>
            </p:cNvPr>
            <p:cNvSpPr/>
            <p:nvPr/>
          </p:nvSpPr>
          <p:spPr>
            <a:xfrm>
              <a:off x="6363686" y="56051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48DDF8-BF8B-30EF-94C2-997C49437D55}"/>
                </a:ext>
              </a:extLst>
            </p:cNvPr>
            <p:cNvSpPr/>
            <p:nvPr/>
          </p:nvSpPr>
          <p:spPr>
            <a:xfrm>
              <a:off x="6580550" y="529979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7E8E52-C7F2-7936-87F9-4363A7865DCC}"/>
                </a:ext>
              </a:extLst>
            </p:cNvPr>
            <p:cNvSpPr/>
            <p:nvPr/>
          </p:nvSpPr>
          <p:spPr>
            <a:xfrm>
              <a:off x="6792070" y="490973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D55966-C45F-461A-2F0C-9C2C5FDCFAE2}"/>
                </a:ext>
              </a:extLst>
            </p:cNvPr>
            <p:cNvSpPr/>
            <p:nvPr/>
          </p:nvSpPr>
          <p:spPr>
            <a:xfrm>
              <a:off x="6955569" y="4510322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9A86B6F-297E-F267-47C5-4351D55DFEC1}"/>
                </a:ext>
              </a:extLst>
            </p:cNvPr>
            <p:cNvSpPr/>
            <p:nvPr/>
          </p:nvSpPr>
          <p:spPr>
            <a:xfrm>
              <a:off x="7035614" y="4144738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5484300-E49F-3898-3B84-A175B296D6C1}"/>
                </a:ext>
              </a:extLst>
            </p:cNvPr>
            <p:cNvSpPr/>
            <p:nvPr/>
          </p:nvSpPr>
          <p:spPr>
            <a:xfrm>
              <a:off x="7182409" y="3752116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96746BB-636E-37A9-445B-C1C6354871B3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6235677" y="5689952"/>
              <a:ext cx="144601" cy="32232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8740978-2664-4C5C-8FE2-CF4A7234627E}"/>
                </a:ext>
              </a:extLst>
            </p:cNvPr>
            <p:cNvCxnSpPr>
              <a:cxnSpLocks/>
              <a:stCxn id="54" idx="3"/>
              <a:endCxn id="53" idx="7"/>
            </p:cNvCxnSpPr>
            <p:nvPr/>
          </p:nvCxnSpPr>
          <p:spPr>
            <a:xfrm flipH="1">
              <a:off x="6460392" y="5384552"/>
              <a:ext cx="136750" cy="2351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7FFDB1F-5B4F-646B-6B1B-7DEDCD3855BC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 flipH="1">
              <a:off x="6637199" y="4994486"/>
              <a:ext cx="171463" cy="305310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3862968-E1EE-5814-0190-6495B73CB267}"/>
                </a:ext>
              </a:extLst>
            </p:cNvPr>
            <p:cNvCxnSpPr>
              <a:cxnSpLocks/>
              <a:stCxn id="56" idx="3"/>
              <a:endCxn id="55" idx="0"/>
            </p:cNvCxnSpPr>
            <p:nvPr/>
          </p:nvCxnSpPr>
          <p:spPr>
            <a:xfrm flipH="1">
              <a:off x="6848719" y="4595078"/>
              <a:ext cx="123442" cy="3146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7F41286-C70C-0758-77D0-0B041DFBE6F5}"/>
                </a:ext>
              </a:extLst>
            </p:cNvPr>
            <p:cNvCxnSpPr>
              <a:cxnSpLocks/>
              <a:stCxn id="57" idx="4"/>
              <a:endCxn id="56" idx="0"/>
            </p:cNvCxnSpPr>
            <p:nvPr/>
          </p:nvCxnSpPr>
          <p:spPr>
            <a:xfrm flipH="1">
              <a:off x="7012218" y="4244036"/>
              <a:ext cx="80045" cy="26628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6E1F861-868F-BD56-63CD-899CD8903F2F}"/>
                </a:ext>
              </a:extLst>
            </p:cNvPr>
            <p:cNvCxnSpPr>
              <a:cxnSpLocks/>
              <a:stCxn id="58" idx="3"/>
              <a:endCxn id="57" idx="0"/>
            </p:cNvCxnSpPr>
            <p:nvPr/>
          </p:nvCxnSpPr>
          <p:spPr>
            <a:xfrm flipH="1">
              <a:off x="7092263" y="3836872"/>
              <a:ext cx="106738" cy="307866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E6AFEB-D387-6F4E-5B1F-C8C3509670C8}"/>
              </a:ext>
            </a:extLst>
          </p:cNvPr>
          <p:cNvGrpSpPr/>
          <p:nvPr/>
        </p:nvGrpSpPr>
        <p:grpSpPr>
          <a:xfrm>
            <a:off x="10443080" y="3741980"/>
            <a:ext cx="1143591" cy="2348423"/>
            <a:chOff x="10443080" y="3741980"/>
            <a:chExt cx="1143591" cy="2348423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76088B0-744B-C389-12F5-94B8DD471304}"/>
                </a:ext>
              </a:extLst>
            </p:cNvPr>
            <p:cNvSpPr/>
            <p:nvPr/>
          </p:nvSpPr>
          <p:spPr>
            <a:xfrm>
              <a:off x="10443080" y="5991105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CCAE7F-FD26-1CF0-C4A6-91CD088E9550}"/>
                </a:ext>
              </a:extLst>
            </p:cNvPr>
            <p:cNvSpPr/>
            <p:nvPr/>
          </p:nvSpPr>
          <p:spPr>
            <a:xfrm>
              <a:off x="10791196" y="5325593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921D26-FC8B-6730-81A1-BD3DBCBFD744}"/>
                </a:ext>
              </a:extLst>
            </p:cNvPr>
            <p:cNvSpPr/>
            <p:nvPr/>
          </p:nvSpPr>
          <p:spPr>
            <a:xfrm>
              <a:off x="11060354" y="4767811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11DC339-29A9-7FC8-877D-E1CD73516303}"/>
                </a:ext>
              </a:extLst>
            </p:cNvPr>
            <p:cNvSpPr/>
            <p:nvPr/>
          </p:nvSpPr>
          <p:spPr>
            <a:xfrm>
              <a:off x="11301667" y="4154659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B0C7544-C8D0-4DA3-5D8A-81B094C65CB1}"/>
                </a:ext>
              </a:extLst>
            </p:cNvPr>
            <p:cNvSpPr/>
            <p:nvPr/>
          </p:nvSpPr>
          <p:spPr>
            <a:xfrm>
              <a:off x="11473373" y="3741980"/>
              <a:ext cx="113298" cy="99298"/>
            </a:xfrm>
            <a:prstGeom prst="ellipse">
              <a:avLst/>
            </a:prstGeom>
            <a:solidFill>
              <a:srgbClr val="005AB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4895" r="58044" b="54690"/>
          <a:stretch/>
        </p:blipFill>
        <p:spPr bwMode="auto">
          <a:xfrm>
            <a:off x="3745600" y="989150"/>
            <a:ext cx="7618332" cy="4680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4855657" y="1093922"/>
            <a:ext cx="6731686" cy="4145591"/>
            <a:chOff x="1446451" y="1272407"/>
            <a:chExt cx="5378922" cy="35971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272407"/>
              <a:ext cx="860966" cy="3335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272408"/>
              <a:ext cx="860966" cy="2763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76E2F-7AE0-5D7D-7E80-F474117E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33629C-EA9C-B000-2BD3-6E199C0516D5}"/>
              </a:ext>
            </a:extLst>
          </p:cNvPr>
          <p:cNvSpPr/>
          <p:nvPr/>
        </p:nvSpPr>
        <p:spPr>
          <a:xfrm>
            <a:off x="9302750" y="4216968"/>
            <a:ext cx="1867354" cy="88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1817151" y="5380395"/>
            <a:ext cx="38038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 (1.5sec)</a:t>
            </a:r>
            <a:endParaRPr lang="he-IL" sz="24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713" y="6210738"/>
            <a:ext cx="1498415" cy="527143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482169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383201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2707-7985-55A7-3912-B5A165200497}"/>
              </a:ext>
            </a:extLst>
          </p:cNvPr>
          <p:cNvSpPr txBox="1"/>
          <p:nvPr/>
        </p:nvSpPr>
        <p:spPr>
          <a:xfrm>
            <a:off x="723899" y="4501182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B36A-D410-3B58-9DF0-1C4E145B20CE}"/>
              </a:ext>
            </a:extLst>
          </p:cNvPr>
          <p:cNvSpPr txBox="1"/>
          <p:nvPr/>
        </p:nvSpPr>
        <p:spPr>
          <a:xfrm>
            <a:off x="3244053" y="4501182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                  </a:t>
            </a:r>
            <a:endParaRPr lang="he-I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AE922-1F66-4494-E100-8542EAE45B8C}"/>
              </a:ext>
            </a:extLst>
          </p:cNvPr>
          <p:cNvSpPr txBox="1"/>
          <p:nvPr/>
        </p:nvSpPr>
        <p:spPr>
          <a:xfrm>
            <a:off x="5576586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0.169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4F894-7FD1-A869-771C-D48AFCA2F504}"/>
              </a:ext>
            </a:extLst>
          </p:cNvPr>
          <p:cNvSpPr txBox="1"/>
          <p:nvPr/>
        </p:nvSpPr>
        <p:spPr>
          <a:xfrm>
            <a:off x="8009431" y="4501182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0.695</a:t>
            </a:r>
            <a:endParaRPr lang="he-IL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15D24F-4D66-22B6-D76C-A557F34B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9" t="51115" r="8906" b="9810"/>
          <a:stretch/>
        </p:blipFill>
        <p:spPr>
          <a:xfrm>
            <a:off x="0" y="1405880"/>
            <a:ext cx="12234361" cy="2959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4CA7BD-38E2-E378-63CA-081C23190A6B}"/>
              </a:ext>
            </a:extLst>
          </p:cNvPr>
          <p:cNvSpPr txBox="1"/>
          <p:nvPr/>
        </p:nvSpPr>
        <p:spPr>
          <a:xfrm>
            <a:off x="10509250" y="4501182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0.896  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21503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0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9F8D71B-797F-D549-0D74-3C44E91D807E}"/>
              </a:ext>
            </a:extLst>
          </p:cNvPr>
          <p:cNvSpPr/>
          <p:nvPr/>
        </p:nvSpPr>
        <p:spPr>
          <a:xfrm>
            <a:off x="2036363" y="3680039"/>
            <a:ext cx="3646381" cy="863912"/>
          </a:xfrm>
          <a:custGeom>
            <a:avLst/>
            <a:gdLst>
              <a:gd name="connsiteX0" fmla="*/ 0 w 3646381"/>
              <a:gd name="connsiteY0" fmla="*/ 22440 h 863912"/>
              <a:gd name="connsiteX1" fmla="*/ 482444 w 3646381"/>
              <a:gd name="connsiteY1" fmla="*/ 258052 h 863912"/>
              <a:gd name="connsiteX2" fmla="*/ 628300 w 3646381"/>
              <a:gd name="connsiteY2" fmla="*/ 246832 h 863912"/>
              <a:gd name="connsiteX3" fmla="*/ 1200501 w 3646381"/>
              <a:gd name="connsiteY3" fmla="*/ 493664 h 863912"/>
              <a:gd name="connsiteX4" fmla="*/ 1565139 w 3646381"/>
              <a:gd name="connsiteY4" fmla="*/ 532933 h 863912"/>
              <a:gd name="connsiteX5" fmla="*/ 1985875 w 3646381"/>
              <a:gd name="connsiteY5" fmla="*/ 768545 h 863912"/>
              <a:gd name="connsiteX6" fmla="*/ 2507588 w 3646381"/>
              <a:gd name="connsiteY6" fmla="*/ 706837 h 863912"/>
              <a:gd name="connsiteX7" fmla="*/ 2692712 w 3646381"/>
              <a:gd name="connsiteY7" fmla="*/ 863912 h 863912"/>
              <a:gd name="connsiteX8" fmla="*/ 3135887 w 3646381"/>
              <a:gd name="connsiteY8" fmla="*/ 471225 h 863912"/>
              <a:gd name="connsiteX9" fmla="*/ 3534184 w 3646381"/>
              <a:gd name="connsiteY9" fmla="*/ 381468 h 863912"/>
              <a:gd name="connsiteX10" fmla="*/ 3646381 w 3646381"/>
              <a:gd name="connsiteY10" fmla="*/ 0 h 863912"/>
              <a:gd name="connsiteX11" fmla="*/ 0 w 3646381"/>
              <a:gd name="connsiteY11" fmla="*/ 22440 h 86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6381" h="863912">
                <a:moveTo>
                  <a:pt x="0" y="22440"/>
                </a:moveTo>
                <a:lnTo>
                  <a:pt x="482444" y="258052"/>
                </a:lnTo>
                <a:lnTo>
                  <a:pt x="628300" y="246832"/>
                </a:lnTo>
                <a:lnTo>
                  <a:pt x="1200501" y="493664"/>
                </a:lnTo>
                <a:lnTo>
                  <a:pt x="1565139" y="532933"/>
                </a:lnTo>
                <a:lnTo>
                  <a:pt x="1985875" y="768545"/>
                </a:lnTo>
                <a:lnTo>
                  <a:pt x="2507588" y="706837"/>
                </a:lnTo>
                <a:lnTo>
                  <a:pt x="2692712" y="863912"/>
                </a:lnTo>
                <a:lnTo>
                  <a:pt x="3135887" y="471225"/>
                </a:lnTo>
                <a:lnTo>
                  <a:pt x="3534184" y="381468"/>
                </a:lnTo>
                <a:lnTo>
                  <a:pt x="3646381" y="0"/>
                </a:lnTo>
                <a:lnTo>
                  <a:pt x="0" y="22440"/>
                </a:lnTo>
                <a:close/>
              </a:path>
            </a:pathLst>
          </a:cu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47 0.0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DCD88195-8179-3839-86BA-97D03829400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1142E9-55A4-1D25-6327-28B90417DBB8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3" grpId="0"/>
      <p:bldP spid="8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1396912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EDA203-D08C-3CDB-6321-B3B2584F4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2" t="51752" r="9374" b="10630"/>
          <a:stretch/>
        </p:blipFill>
        <p:spPr>
          <a:xfrm>
            <a:off x="-1" y="1480223"/>
            <a:ext cx="12192001" cy="28572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5504111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>
            <a:cxnSpLocks/>
          </p:cNvCxnSpPr>
          <p:nvPr/>
        </p:nvCxnSpPr>
        <p:spPr>
          <a:xfrm flipV="1">
            <a:off x="6053138" y="1972149"/>
            <a:ext cx="776287" cy="1077734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8462963" y="2086449"/>
            <a:ext cx="809625" cy="1662112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3656445" y="1972149"/>
            <a:ext cx="691718" cy="317037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361C80-92C1-231B-B0A0-91D00995C3E7}"/>
              </a:ext>
            </a:extLst>
          </p:cNvPr>
          <p:cNvSpPr txBox="1"/>
          <p:nvPr/>
        </p:nvSpPr>
        <p:spPr>
          <a:xfrm>
            <a:off x="723899" y="4440287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0.273</a:t>
            </a:r>
            <a:endParaRPr lang="he-IL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C8B86-08BC-2A9A-CD3C-1FF4917252DA}"/>
              </a:ext>
            </a:extLst>
          </p:cNvPr>
          <p:cNvSpPr txBox="1"/>
          <p:nvPr/>
        </p:nvSpPr>
        <p:spPr>
          <a:xfrm>
            <a:off x="3244053" y="4440287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0.316                     </a:t>
            </a:r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639F1-245D-B2B4-445A-0DDDFB78BA65}"/>
              </a:ext>
            </a:extLst>
          </p:cNvPr>
          <p:cNvSpPr txBox="1"/>
          <p:nvPr/>
        </p:nvSpPr>
        <p:spPr>
          <a:xfrm>
            <a:off x="5576586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0.699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3C0A5-30A0-0B65-4EBF-EE4652D64B87}"/>
              </a:ext>
            </a:extLst>
          </p:cNvPr>
          <p:cNvSpPr txBox="1"/>
          <p:nvPr/>
        </p:nvSpPr>
        <p:spPr>
          <a:xfrm>
            <a:off x="8009431" y="4440287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0.342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9A0CE-2FED-320A-061E-35DE816D4EF0}"/>
              </a:ext>
            </a:extLst>
          </p:cNvPr>
          <p:cNvSpPr txBox="1"/>
          <p:nvPr/>
        </p:nvSpPr>
        <p:spPr>
          <a:xfrm>
            <a:off x="10509250" y="4440287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0.781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4531620" y="1558819"/>
            <a:ext cx="7145248" cy="4398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5486401" y="1667740"/>
            <a:ext cx="6115050" cy="3843531"/>
            <a:chOff x="1446451" y="1274909"/>
            <a:chExt cx="5251891" cy="35946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309628"/>
              <a:ext cx="860966" cy="3298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274909"/>
              <a:ext cx="860966" cy="2749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C61275A-D0AA-6348-917B-87B84C082C2B}"/>
              </a:ext>
            </a:extLst>
          </p:cNvPr>
          <p:cNvSpPr/>
          <p:nvPr/>
        </p:nvSpPr>
        <p:spPr>
          <a:xfrm>
            <a:off x="7552546" y="4364641"/>
            <a:ext cx="1715969" cy="925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C74FE-7312-D08F-BF51-6B745E82322C}"/>
              </a:ext>
            </a:extLst>
          </p:cNvPr>
          <p:cNvSpPr/>
          <p:nvPr/>
        </p:nvSpPr>
        <p:spPr>
          <a:xfrm>
            <a:off x="9803824" y="4810850"/>
            <a:ext cx="202598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286BF-0BE8-72E4-5163-CE11C67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2" t="51181" r="9233" b="10356"/>
          <a:stretch/>
        </p:blipFill>
        <p:spPr>
          <a:xfrm>
            <a:off x="20779" y="1813672"/>
            <a:ext cx="12160101" cy="2924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8C329-9027-26F1-08CF-98CF7F3BCE35}"/>
              </a:ext>
            </a:extLst>
          </p:cNvPr>
          <p:cNvSpPr txBox="1"/>
          <p:nvPr/>
        </p:nvSpPr>
        <p:spPr>
          <a:xfrm>
            <a:off x="723899" y="4920435"/>
            <a:ext cx="16573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0.067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2B9AB-7B18-1A93-791D-AF455400CA70}"/>
              </a:ext>
            </a:extLst>
          </p:cNvPr>
          <p:cNvSpPr txBox="1"/>
          <p:nvPr/>
        </p:nvSpPr>
        <p:spPr>
          <a:xfrm>
            <a:off x="3244053" y="4920435"/>
            <a:ext cx="165735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0.052                     </a:t>
            </a:r>
            <a:endParaRPr lang="he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BC29D-14FE-6668-0158-CCEC816CB9BC}"/>
              </a:ext>
            </a:extLst>
          </p:cNvPr>
          <p:cNvSpPr txBox="1"/>
          <p:nvPr/>
        </p:nvSpPr>
        <p:spPr>
          <a:xfrm>
            <a:off x="5576586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0.023</a:t>
            </a:r>
            <a:endParaRPr lang="he-IL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85BE3-A3A3-B9E6-AFB6-877FEC4D3E7D}"/>
              </a:ext>
            </a:extLst>
          </p:cNvPr>
          <p:cNvSpPr txBox="1"/>
          <p:nvPr/>
        </p:nvSpPr>
        <p:spPr>
          <a:xfrm>
            <a:off x="8009431" y="4920435"/>
            <a:ext cx="17576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0.010</a:t>
            </a:r>
            <a:endParaRPr lang="he-IL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F154F-B941-6566-EC2C-C075D7531DCF}"/>
              </a:ext>
            </a:extLst>
          </p:cNvPr>
          <p:cNvSpPr txBox="1"/>
          <p:nvPr/>
        </p:nvSpPr>
        <p:spPr>
          <a:xfrm>
            <a:off x="10509250" y="4920435"/>
            <a:ext cx="16383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0.959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0915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26D28-E3EB-0F46-6616-9937BC6FE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7059" r="74432" b="54639"/>
          <a:stretch/>
        </p:blipFill>
        <p:spPr>
          <a:xfrm>
            <a:off x="7848730" y="1720868"/>
            <a:ext cx="3648356" cy="43255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599378"/>
            <a:ext cx="1169449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                  More excluded trials</a:t>
            </a:r>
          </a:p>
          <a:p>
            <a:r>
              <a:rPr lang="en-US" sz="2400" b="1" dirty="0"/>
              <a:t>                                                                                                                            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465485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91890" y="1739775"/>
            <a:ext cx="2463320" cy="3709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FCD6C-0FBD-45B6-76AB-0F06FB89305D}"/>
              </a:ext>
            </a:extLst>
          </p:cNvPr>
          <p:cNvSpPr/>
          <p:nvPr/>
        </p:nvSpPr>
        <p:spPr>
          <a:xfrm>
            <a:off x="7212378" y="646331"/>
            <a:ext cx="4921059" cy="610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6B326-F9F5-19C4-E89A-D22DF50C78DD}"/>
              </a:ext>
            </a:extLst>
          </p:cNvPr>
          <p:cNvSpPr txBox="1"/>
          <p:nvPr/>
        </p:nvSpPr>
        <p:spPr>
          <a:xfrm>
            <a:off x="1321377" y="6003416"/>
            <a:ext cx="26375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0.111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93F67-CAA8-BA55-6816-8EB4269CE6AF}"/>
              </a:ext>
            </a:extLst>
          </p:cNvPr>
          <p:cNvSpPr txBox="1"/>
          <p:nvPr/>
        </p:nvSpPr>
        <p:spPr>
          <a:xfrm>
            <a:off x="8873051" y="6003416"/>
            <a:ext cx="27102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p = 0.082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0901" y="1598194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A0213-E826-208A-E235-B00B73AC5E9A}"/>
              </a:ext>
            </a:extLst>
          </p:cNvPr>
          <p:cNvSpPr txBox="1"/>
          <p:nvPr/>
        </p:nvSpPr>
        <p:spPr>
          <a:xfrm>
            <a:off x="11185160" y="4479774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24%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D97B-B2A8-3688-C46B-7DAFD8D51FE1}"/>
              </a:ext>
            </a:extLst>
          </p:cNvPr>
          <p:cNvSpPr txBox="1"/>
          <p:nvPr/>
        </p:nvSpPr>
        <p:spPr>
          <a:xfrm>
            <a:off x="11185160" y="1739036"/>
            <a:ext cx="637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94%</a:t>
            </a:r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051947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975672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970374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970374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9058271" y="970374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00F86F-0B1D-D5F5-F94B-428CEAA1EB0B}"/>
              </a:ext>
            </a:extLst>
          </p:cNvPr>
          <p:cNvGrpSpPr/>
          <p:nvPr/>
        </p:nvGrpSpPr>
        <p:grpSpPr>
          <a:xfrm>
            <a:off x="4106194" y="5313500"/>
            <a:ext cx="4301729" cy="1550977"/>
            <a:chOff x="2943661" y="5560738"/>
            <a:chExt cx="3630319" cy="13089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943661" y="5560738"/>
              <a:ext cx="3630319" cy="1308902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CF91F3-1BF5-9EC7-A5C3-A6864F66D423}"/>
                </a:ext>
              </a:extLst>
            </p:cNvPr>
            <p:cNvSpPr txBox="1"/>
            <p:nvPr/>
          </p:nvSpPr>
          <p:spPr>
            <a:xfrm>
              <a:off x="3915740" y="5845157"/>
              <a:ext cx="930321" cy="3116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E954F6-C5D0-4314-747A-6536DB6A27C0}"/>
                </a:ext>
              </a:extLst>
            </p:cNvPr>
            <p:cNvSpPr txBox="1"/>
            <p:nvPr/>
          </p:nvSpPr>
          <p:spPr>
            <a:xfrm>
              <a:off x="4705355" y="5753524"/>
              <a:ext cx="867312" cy="4285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Unconscious processing!</a:t>
              </a:r>
              <a:endParaRPr lang="he-IL" sz="9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E20477-422F-E7F0-386A-2D10677FEB20}"/>
              </a:ext>
            </a:extLst>
          </p:cNvPr>
          <p:cNvSpPr txBox="1"/>
          <p:nvPr/>
        </p:nvSpPr>
        <p:spPr>
          <a:xfrm>
            <a:off x="714462" y="4552747"/>
            <a:ext cx="227292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0.067</a:t>
            </a:r>
          </a:p>
          <a:p>
            <a:pPr algn="ctr"/>
            <a:r>
              <a:rPr lang="en-US" sz="2400" dirty="0"/>
              <a:t>Cohen’s d = 0.69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1FAFD-D405-4622-257F-96FBFB0649C1}"/>
              </a:ext>
            </a:extLst>
          </p:cNvPr>
          <p:cNvSpPr txBox="1"/>
          <p:nvPr/>
        </p:nvSpPr>
        <p:spPr>
          <a:xfrm>
            <a:off x="3372233" y="4552747"/>
            <a:ext cx="237563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0.052</a:t>
            </a:r>
          </a:p>
          <a:p>
            <a:pPr algn="ctr"/>
            <a:r>
              <a:rPr lang="en-US" sz="2400" dirty="0"/>
              <a:t>Cohen’s d = 0.95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3E7CC-D760-1DF9-62FE-732E2537744D}"/>
              </a:ext>
            </a:extLst>
          </p:cNvPr>
          <p:cNvSpPr txBox="1"/>
          <p:nvPr/>
        </p:nvSpPr>
        <p:spPr>
          <a:xfrm>
            <a:off x="6306531" y="4552747"/>
            <a:ext cx="231546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0.023</a:t>
            </a:r>
          </a:p>
          <a:p>
            <a:pPr algn="ctr"/>
            <a:r>
              <a:rPr lang="en-US" sz="2400" dirty="0"/>
              <a:t>Cohen’s d = 1.17</a:t>
            </a:r>
            <a:endParaRPr lang="he-IL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0D8F9-B580-4DF7-675A-C20AED418531}"/>
              </a:ext>
            </a:extLst>
          </p:cNvPr>
          <p:cNvSpPr txBox="1"/>
          <p:nvPr/>
        </p:nvSpPr>
        <p:spPr>
          <a:xfrm>
            <a:off x="9807274" y="4552747"/>
            <a:ext cx="236850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 = 0.010</a:t>
            </a:r>
          </a:p>
          <a:p>
            <a:pPr algn="ctr"/>
            <a:r>
              <a:rPr lang="en-US" sz="2400" dirty="0"/>
              <a:t>Cohen’s d = 1.17</a:t>
            </a:r>
          </a:p>
        </p:txBody>
      </p: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316814" y="2261179"/>
            <a:ext cx="4100669" cy="44319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Information lost in averaging?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Conscious  </a:t>
            </a:r>
            <a:r>
              <a:rPr lang="en-US" sz="2400" b="1" dirty="0"/>
              <a:t>&gt;</a:t>
            </a:r>
            <a:r>
              <a:rPr lang="en-US" sz="2400" dirty="0"/>
              <a:t> Unconscious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1600" dirty="0"/>
              <a:t>Dynamic start -</a:t>
            </a:r>
            <a:r>
              <a:rPr lang="en-US" dirty="0"/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Scherbaum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Kieslich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1217329" y="761935"/>
            <a:ext cx="105422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Xiao et al. (2015)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571674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2034360" y="1563301"/>
            <a:ext cx="202376" cy="351082"/>
            <a:chOff x="1234072" y="1784007"/>
            <a:chExt cx="434940" cy="75453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05519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59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664043"/>
            <a:ext cx="257735" cy="192102"/>
            <a:chOff x="1115096" y="2125683"/>
            <a:chExt cx="553916" cy="41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1511603" y="2266789"/>
            <a:ext cx="212014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005194" y="2266789"/>
            <a:ext cx="231488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CF011-01C8-7FDE-9376-5123C4C1029D}"/>
              </a:ext>
            </a:extLst>
          </p:cNvPr>
          <p:cNvCxnSpPr>
            <a:cxnSpLocks/>
          </p:cNvCxnSpPr>
          <p:nvPr/>
        </p:nvCxnSpPr>
        <p:spPr>
          <a:xfrm>
            <a:off x="4384025" y="2524417"/>
            <a:ext cx="3130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4F112E-F692-D5E5-EE79-149A416C0C16}"/>
              </a:ext>
            </a:extLst>
          </p:cNvPr>
          <p:cNvCxnSpPr>
            <a:cxnSpLocks/>
          </p:cNvCxnSpPr>
          <p:nvPr/>
        </p:nvCxnSpPr>
        <p:spPr>
          <a:xfrm>
            <a:off x="4384025" y="3974949"/>
            <a:ext cx="368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6B691B-86B4-F092-24E8-3827BD062972}"/>
              </a:ext>
            </a:extLst>
          </p:cNvPr>
          <p:cNvSpPr txBox="1"/>
          <p:nvPr/>
        </p:nvSpPr>
        <p:spPr>
          <a:xfrm>
            <a:off x="4303849" y="2598003"/>
            <a:ext cx="2590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50B5E-575D-7325-19EB-10674EF523E7}"/>
              </a:ext>
            </a:extLst>
          </p:cNvPr>
          <p:cNvSpPr txBox="1"/>
          <p:nvPr/>
        </p:nvSpPr>
        <p:spPr>
          <a:xfrm>
            <a:off x="4303849" y="4105400"/>
            <a:ext cx="3680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AUC</a:t>
            </a:r>
            <a:r>
              <a:rPr lang="en-US" sz="1600" dirty="0"/>
              <a:t> = 0.71</a:t>
            </a:r>
          </a:p>
          <a:p>
            <a:r>
              <a:rPr lang="en-US" sz="1600" dirty="0"/>
              <a:t>Cohen’s </a:t>
            </a:r>
            <a:r>
              <a:rPr lang="en-US" sz="1600" dirty="0" err="1"/>
              <a:t>d</a:t>
            </a:r>
            <a:r>
              <a:rPr lang="en-US" sz="1600" baseline="-25000" dirty="0" err="1"/>
              <a:t>reach</a:t>
            </a:r>
            <a:r>
              <a:rPr lang="en-US" sz="1600" baseline="-25000" dirty="0"/>
              <a:t> area</a:t>
            </a:r>
            <a:r>
              <a:rPr lang="en-US" sz="1600" dirty="0"/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609729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pPr lvl="1"/>
            <a:r>
              <a:rPr lang="en-US" sz="2400" dirty="0"/>
              <a:t>More complexity		Higher variability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</a:t>
            </a:r>
          </a:p>
          <a:p>
            <a:pPr lvl="1"/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Less valid trials		Lower SNR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Long-lasting reach  vs.  Short-lived unconscious effects</a:t>
            </a:r>
          </a:p>
          <a:p>
            <a:pPr lvl="1"/>
            <a:r>
              <a:rPr lang="en-US" sz="2400" dirty="0"/>
              <a:t>Unconscious effect in 24-94% of movement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876777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975780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087597"/>
            <a:ext cx="258475" cy="172307"/>
            <a:chOff x="1113506" y="2168223"/>
            <a:chExt cx="555506" cy="37031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06" y="2168223"/>
              <a:ext cx="55550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506" y="2538541"/>
              <a:ext cx="55359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3497693" y="209511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95E05-6405-B5FC-A12A-9EB1787AF365}"/>
              </a:ext>
            </a:extLst>
          </p:cNvPr>
          <p:cNvSpPr txBox="1"/>
          <p:nvPr/>
        </p:nvSpPr>
        <p:spPr>
          <a:xfrm>
            <a:off x="7339116" y="1991342"/>
            <a:ext cx="428592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Obscure the unconscious effect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F0C4CE-8559-2EF1-54FF-C283F999C37C}"/>
              </a:ext>
            </a:extLst>
          </p:cNvPr>
          <p:cNvSpPr/>
          <p:nvPr/>
        </p:nvSpPr>
        <p:spPr>
          <a:xfrm>
            <a:off x="3497693" y="394097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B407D1-3E1A-0473-F511-523B029CCA47}"/>
              </a:ext>
            </a:extLst>
          </p:cNvPr>
          <p:cNvSpPr/>
          <p:nvPr/>
        </p:nvSpPr>
        <p:spPr>
          <a:xfrm>
            <a:off x="6699881" y="2085486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4710146" y="4007979"/>
            <a:ext cx="207216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Masking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BBE0FF-715F-1D32-BB6F-7562C6D76161}"/>
              </a:ext>
            </a:extLst>
          </p:cNvPr>
          <p:cNvGrpSpPr/>
          <p:nvPr/>
        </p:nvGrpSpPr>
        <p:grpSpPr>
          <a:xfrm>
            <a:off x="4537001" y="4491406"/>
            <a:ext cx="3232149" cy="2301379"/>
            <a:chOff x="-4907761" y="1965903"/>
            <a:chExt cx="3232149" cy="23013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844A4A-1D33-CAF0-A6F7-75E24BA82D65}"/>
                </a:ext>
              </a:extLst>
            </p:cNvPr>
            <p:cNvGrpSpPr/>
            <p:nvPr/>
          </p:nvGrpSpPr>
          <p:grpSpPr>
            <a:xfrm>
              <a:off x="-4907761" y="2461905"/>
              <a:ext cx="1275878" cy="1805377"/>
              <a:chOff x="1432503" y="2625722"/>
              <a:chExt cx="2569404" cy="301958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DF3DFC5-54C1-BC91-0523-90D841267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748972-85E7-CE12-7232-D99ED1C4399A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DB66-5857-191C-0988-5E203A0A6CFF}"/>
                </a:ext>
              </a:extLst>
            </p:cNvPr>
            <p:cNvGrpSpPr/>
            <p:nvPr/>
          </p:nvGrpSpPr>
          <p:grpSpPr>
            <a:xfrm>
              <a:off x="-4523458" y="1965903"/>
              <a:ext cx="1783670" cy="920604"/>
              <a:chOff x="1487053" y="2456872"/>
              <a:chExt cx="2290619" cy="118225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00007F6-5C6D-DD94-DD12-661FE4C52CFD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1BF8A2-48C0-99ED-D5EF-0100B038B781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5ABD9F-6770-0B49-E707-0C6A1D5CB523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4A1829-DA4F-820F-345C-4583B4D2829B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E95310-7553-5BAB-19C4-EEE64D673116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AAAEAD-DF9A-B879-6805-E41CD48C1531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33EF17-FD04-7522-25EF-BA07280A1C6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C08CA3-89ED-8A03-DEFB-70424DC7976D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9A07EA-8967-1B00-E1A5-D967C3DCECA9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66F76F-4155-4DDC-E54C-810556D6D53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E4EB1E-BE59-BFE4-F812-6843EDE75C6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7227A4-0E3D-4481-2551-663D3CE7DD4B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BF814A8-94FF-6FE6-47E5-EEA800B87E84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083151-BFC2-E3B5-9369-08D1AD46DF18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EB589F-A65F-39A4-02F9-DFB1200D1802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D06C859-DA8E-23D3-80CB-5F9FE72E639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EFBF4A7-B118-E578-B981-39C692A76268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0D2E93-6AEA-2559-6970-83ABBCB229F0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5E1BAB0-881D-6B5A-A054-62443AAF4335}"/>
                </a:ext>
              </a:extLst>
            </p:cNvPr>
            <p:cNvSpPr/>
            <p:nvPr/>
          </p:nvSpPr>
          <p:spPr>
            <a:xfrm>
              <a:off x="-3987784" y="2557280"/>
              <a:ext cx="1783670" cy="92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7" name="Picture 6" descr="Coca Cola Circle Logo Vector (.AI) Free Download">
              <a:extLst>
                <a:ext uri="{FF2B5EF4-FFF2-40B4-BE49-F238E27FC236}">
                  <a16:creationId xmlns:a16="http://schemas.microsoft.com/office/drawing/2014/main" id="{6145C096-8ED0-9877-5CAC-36EFEFA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029" y="2606697"/>
              <a:ext cx="795898" cy="79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D90149-5782-A255-92CD-83CAFEE55D09}"/>
                </a:ext>
              </a:extLst>
            </p:cNvPr>
            <p:cNvGrpSpPr/>
            <p:nvPr/>
          </p:nvGrpSpPr>
          <p:grpSpPr>
            <a:xfrm>
              <a:off x="-3459282" y="3219450"/>
              <a:ext cx="1783670" cy="920604"/>
              <a:chOff x="1487053" y="2456872"/>
              <a:chExt cx="2290619" cy="1182255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A7510C6-A962-BDB2-403E-64785E2E7838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430CB59-19F0-D982-ACD5-7732AC61777C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51E69FE-FBBB-ED7D-2D0E-73981ABB8DAF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49E6D71-C84A-DD29-0A8C-064C5F799A4D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5B9934-1F33-6AFB-8668-52CE003A67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812FF5D-9FA4-C993-9347-E6EF1E325325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AB87691-0FA8-9D88-C7DF-59833EC89149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3BC70E9-F701-F889-218B-C63DACD3C95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8B6792-BE54-B3D9-9DAC-B3BF2D3D33EF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5BF9CF9-AD2A-DC11-8D0E-66684B1807EE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CDA44C-405A-FBC9-BC39-505BB06E964A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E49D1D-C80D-D37E-ECAD-07FC16DE0BA8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02B462-83BE-95DD-9B41-8DBABBC3BFC5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4B57ECE-0BE0-6A90-D568-CD16F8776D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CC1FFB-E416-2CAC-43B1-AE9942E97660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03E0D6-FC28-221E-BB29-29E7514683C8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26B3B78-905D-21D8-2B91-DA95EC02A69F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95ED7D-4B24-3517-DA73-34F97CD3DBF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BE5486-AEC9-AC30-CFC5-0D369AB2D506}"/>
              </a:ext>
            </a:extLst>
          </p:cNvPr>
          <p:cNvSpPr/>
          <p:nvPr/>
        </p:nvSpPr>
        <p:spPr>
          <a:xfrm>
            <a:off x="4247061" y="1549206"/>
            <a:ext cx="824643" cy="448785"/>
          </a:xfrm>
          <a:custGeom>
            <a:avLst/>
            <a:gdLst>
              <a:gd name="connsiteX0" fmla="*/ 0 w 824643"/>
              <a:gd name="connsiteY0" fmla="*/ 246832 h 448785"/>
              <a:gd name="connsiteX1" fmla="*/ 151465 w 824643"/>
              <a:gd name="connsiteY1" fmla="*/ 246832 h 448785"/>
              <a:gd name="connsiteX2" fmla="*/ 241222 w 824643"/>
              <a:gd name="connsiteY2" fmla="*/ 0 h 448785"/>
              <a:gd name="connsiteX3" fmla="*/ 330979 w 824643"/>
              <a:gd name="connsiteY3" fmla="*/ 448785 h 448785"/>
              <a:gd name="connsiteX4" fmla="*/ 381467 w 824643"/>
              <a:gd name="connsiteY4" fmla="*/ 241222 h 448785"/>
              <a:gd name="connsiteX5" fmla="*/ 398297 w 824643"/>
              <a:gd name="connsiteY5" fmla="*/ 375858 h 448785"/>
              <a:gd name="connsiteX6" fmla="*/ 460005 w 824643"/>
              <a:gd name="connsiteY6" fmla="*/ 224393 h 448785"/>
              <a:gd name="connsiteX7" fmla="*/ 493664 w 824643"/>
              <a:gd name="connsiteY7" fmla="*/ 431956 h 448785"/>
              <a:gd name="connsiteX8" fmla="*/ 560981 w 824643"/>
              <a:gd name="connsiteY8" fmla="*/ 230003 h 448785"/>
              <a:gd name="connsiteX9" fmla="*/ 824643 w 824643"/>
              <a:gd name="connsiteY9" fmla="*/ 230003 h 44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4643" h="448785">
                <a:moveTo>
                  <a:pt x="0" y="246832"/>
                </a:moveTo>
                <a:lnTo>
                  <a:pt x="151465" y="246832"/>
                </a:lnTo>
                <a:lnTo>
                  <a:pt x="241222" y="0"/>
                </a:lnTo>
                <a:lnTo>
                  <a:pt x="330979" y="448785"/>
                </a:lnTo>
                <a:lnTo>
                  <a:pt x="381467" y="241222"/>
                </a:lnTo>
                <a:lnTo>
                  <a:pt x="398297" y="375858"/>
                </a:lnTo>
                <a:lnTo>
                  <a:pt x="460005" y="224393"/>
                </a:lnTo>
                <a:lnTo>
                  <a:pt x="493664" y="431956"/>
                </a:lnTo>
                <a:lnTo>
                  <a:pt x="560981" y="230003"/>
                </a:lnTo>
                <a:lnTo>
                  <a:pt x="824643" y="23000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572366"/>
            <a:ext cx="11192593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unconscious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Motion tracking sensitivity is comparable to keyboard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lvl="1"/>
            <a:r>
              <a:rPr lang="en-US" sz="2400" dirty="0"/>
              <a:t>Allows changes of mind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tracks ongoing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35DF21-0DA3-B04C-D07D-129C8BB1F16B}"/>
              </a:ext>
            </a:extLst>
          </p:cNvPr>
          <p:cNvGrpSpPr/>
          <p:nvPr/>
        </p:nvGrpSpPr>
        <p:grpSpPr>
          <a:xfrm>
            <a:off x="8886844" y="2056817"/>
            <a:ext cx="2861912" cy="4617746"/>
            <a:chOff x="8763127" y="2129553"/>
            <a:chExt cx="2861912" cy="46177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48DA2E-7FB2-5965-5448-F3A91DB5C06A}"/>
                </a:ext>
              </a:extLst>
            </p:cNvPr>
            <p:cNvSpPr txBox="1"/>
            <p:nvPr/>
          </p:nvSpPr>
          <p:spPr>
            <a:xfrm>
              <a:off x="9278636" y="2129553"/>
              <a:ext cx="21292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Incorrect answers</a:t>
              </a:r>
              <a:endParaRPr lang="en-US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63F26-E1A1-1B33-E3C8-1A723F82314E}"/>
                </a:ext>
              </a:extLst>
            </p:cNvPr>
            <p:cNvSpPr txBox="1"/>
            <p:nvPr/>
          </p:nvSpPr>
          <p:spPr>
            <a:xfrm>
              <a:off x="9206345" y="6285634"/>
              <a:ext cx="232237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/>
                <a:t>p &lt; 0.001</a:t>
              </a:r>
              <a:endParaRPr lang="he-IL" sz="2400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0F62D-0A62-8AEA-992A-E1B733134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37" t="6774" r="74730" b="55229"/>
            <a:stretch/>
          </p:blipFill>
          <p:spPr>
            <a:xfrm>
              <a:off x="8763127" y="2448139"/>
              <a:ext cx="2861912" cy="38598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E6DED01-EB78-6C1D-A9E2-CFFCE1887726}"/>
              </a:ext>
            </a:extLst>
          </p:cNvPr>
          <p:cNvSpPr/>
          <p:nvPr/>
        </p:nvSpPr>
        <p:spPr>
          <a:xfrm>
            <a:off x="11450135" y="2310076"/>
            <a:ext cx="701476" cy="55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7F7DCE-2114-17D3-13D4-2148964D859E}"/>
              </a:ext>
            </a:extLst>
          </p:cNvPr>
          <p:cNvGrpSpPr/>
          <p:nvPr/>
        </p:nvGrpSpPr>
        <p:grpSpPr>
          <a:xfrm>
            <a:off x="5837986" y="1200501"/>
            <a:ext cx="6354014" cy="3909339"/>
            <a:chOff x="6096000" y="488989"/>
            <a:chExt cx="6078959" cy="374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060B0-18F1-A629-FE08-FF233C82D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87" t="4824" r="52657" b="51156"/>
            <a:stretch/>
          </p:blipFill>
          <p:spPr>
            <a:xfrm>
              <a:off x="6096000" y="638898"/>
              <a:ext cx="6078959" cy="35902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008B0B-B9D4-99F5-E679-EE4660FC56F6}"/>
                </a:ext>
              </a:extLst>
            </p:cNvPr>
            <p:cNvSpPr txBox="1"/>
            <p:nvPr/>
          </p:nvSpPr>
          <p:spPr>
            <a:xfrm>
              <a:off x="8303834" y="488989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Heading angle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8B1A5-C176-93BF-7834-4E9C23547F66}"/>
              </a:ext>
            </a:extLst>
          </p:cNvPr>
          <p:cNvGrpSpPr/>
          <p:nvPr/>
        </p:nvGrpSpPr>
        <p:grpSpPr>
          <a:xfrm>
            <a:off x="0" y="1559532"/>
            <a:ext cx="5615029" cy="3434454"/>
            <a:chOff x="566960" y="2033888"/>
            <a:chExt cx="5178841" cy="316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6BFA3-3D78-FFCD-7B0B-7C91FD8C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88" t="51651" r="52656" b="4329"/>
            <a:stretch/>
          </p:blipFill>
          <p:spPr>
            <a:xfrm>
              <a:off x="566960" y="2142950"/>
              <a:ext cx="5178841" cy="30585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1E7E57-0E59-3846-BCEF-A1D5C6AF5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9" t="82167" r="41094" b="11751"/>
            <a:stretch/>
          </p:blipFill>
          <p:spPr>
            <a:xfrm>
              <a:off x="1064579" y="4229099"/>
              <a:ext cx="1207186" cy="45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E85009-4C92-D23E-D485-F803956AD899}"/>
                </a:ext>
              </a:extLst>
            </p:cNvPr>
            <p:cNvSpPr txBox="1"/>
            <p:nvPr/>
          </p:nvSpPr>
          <p:spPr>
            <a:xfrm>
              <a:off x="2334990" y="2033888"/>
              <a:ext cx="20350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Trajectory 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278266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640770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Trial Screening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/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Hole in data – missing more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Missing data – has less than 100ms of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Missed target – by more than 12cm.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Bad stimulus duration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Incorrect answer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Short trajectory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𝐷𝑖𝑠𝑡𝑎𝑛𝑐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𝑆𝑐𝑟𝑒𝑒𝑛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B48634-703C-F5F7-24FB-A59740F8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2" y="770509"/>
                <a:ext cx="7991459" cy="4524315"/>
              </a:xfrm>
              <a:prstGeom prst="rect">
                <a:avLst/>
              </a:prstGeom>
              <a:blipFill>
                <a:blip r:embed="rId3"/>
                <a:stretch>
                  <a:fillRect l="-992" t="-10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B01302-66F3-0A84-79AF-473A742508D5}"/>
              </a:ext>
            </a:extLst>
          </p:cNvPr>
          <p:cNvSpPr txBox="1"/>
          <p:nvPr/>
        </p:nvSpPr>
        <p:spPr>
          <a:xfrm>
            <a:off x="7917872" y="770509"/>
            <a:ext cx="4614334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&lt; 100ms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&lt; 100ms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Late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330ms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320ms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320ms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1 &gt; 1500ms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2 &gt; 430ms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3 &gt; 420ms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Exp. 4 &gt; 420ms</a:t>
            </a:r>
          </a:p>
        </p:txBody>
      </p:sp>
    </p:spTree>
    <p:extLst>
      <p:ext uri="{BB962C8B-B14F-4D97-AF65-F5344CB8AC3E}">
        <p14:creationId xmlns:p14="http://schemas.microsoft.com/office/powerpoint/2010/main" val="69850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Distances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69E93E-A2FF-A61F-9A7D-20E3BBC65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27838"/>
              </p:ext>
            </p:extLst>
          </p:nvPr>
        </p:nvGraphicFramePr>
        <p:xfrm>
          <a:off x="2935432" y="1927514"/>
          <a:ext cx="5837682" cy="2497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662">
                  <a:extLst>
                    <a:ext uri="{9D8B030D-6E8A-4147-A177-3AD203B41FA5}">
                      <a16:colId xmlns:a16="http://schemas.microsoft.com/office/drawing/2014/main" val="1353001994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027394079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2931769883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55256795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70483807"/>
                    </a:ext>
                  </a:extLst>
                </a:gridCol>
              </a:tblGrid>
              <a:tr h="331386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Exp. 4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394354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Movement onset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159007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Movement offset 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1.5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0.7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9205688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Starting point to screen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40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35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778795"/>
                  </a:ext>
                </a:extLst>
              </a:tr>
              <a:tr h="532815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Minimal Trajectory length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37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32</a:t>
                      </a:r>
                      <a:endParaRPr lang="he-I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92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68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Participant exclusion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B48634-703C-F5F7-24FB-A59740F81FD2}"/>
              </a:ext>
            </a:extLst>
          </p:cNvPr>
          <p:cNvSpPr txBox="1"/>
          <p:nvPr/>
        </p:nvSpPr>
        <p:spPr>
          <a:xfrm>
            <a:off x="4200541" y="2090172"/>
            <a:ext cx="7991459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60 trials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25 trials in each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Performance lower than 70% in main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Prime recognition is above chance (50%)</a:t>
            </a:r>
          </a:p>
        </p:txBody>
      </p:sp>
    </p:spTree>
    <p:extLst>
      <p:ext uri="{BB962C8B-B14F-4D97-AF65-F5344CB8AC3E}">
        <p14:creationId xmlns:p14="http://schemas.microsoft.com/office/powerpoint/2010/main" val="2061993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9697AB9-15D2-0482-6F06-95B29CDE5F2B}"/>
              </a:ext>
            </a:extLst>
          </p:cNvPr>
          <p:cNvGrpSpPr/>
          <p:nvPr/>
        </p:nvGrpSpPr>
        <p:grpSpPr>
          <a:xfrm>
            <a:off x="8737855" y="4042108"/>
            <a:ext cx="2750274" cy="2785615"/>
            <a:chOff x="7961070" y="510134"/>
            <a:chExt cx="2619611" cy="2653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/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2B773-F9DC-848F-CD70-BE4C0236B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069" y="1119328"/>
                  <a:ext cx="294249" cy="340806"/>
                </a:xfrm>
                <a:prstGeom prst="rect">
                  <a:avLst/>
                </a:prstGeom>
                <a:blipFill>
                  <a:blip r:embed="rId3"/>
                  <a:stretch>
                    <a:fillRect r="-8000" b="-678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0B1EBE7-60B6-880D-329F-1BFA5B5A4DF9}"/>
                </a:ext>
              </a:extLst>
            </p:cNvPr>
            <p:cNvSpPr/>
            <p:nvPr/>
          </p:nvSpPr>
          <p:spPr>
            <a:xfrm>
              <a:off x="9055001" y="1130405"/>
              <a:ext cx="381184" cy="285625"/>
            </a:xfrm>
            <a:prstGeom prst="arc">
              <a:avLst>
                <a:gd name="adj1" fmla="val 11045464"/>
                <a:gd name="adj2" fmla="val 1994807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CE2BD9-EF57-DC4E-32E8-97C0C0B380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2173" y="896685"/>
              <a:ext cx="469608" cy="1642733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8B0396-3CA8-B0C5-C430-301ABD093253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5E9C29-25FD-CB5A-412C-00134BC39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58ED9D-26BD-ADE1-FF66-A9A497643EF0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1FC135-DC70-4A52-85A4-F38BBB2081C5}"/>
                </a:ext>
              </a:extLst>
            </p:cNvPr>
            <p:cNvSpPr/>
            <p:nvPr/>
          </p:nvSpPr>
          <p:spPr>
            <a:xfrm>
              <a:off x="9260702" y="2137161"/>
              <a:ext cx="91746" cy="804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E0320D-51B9-9153-EE12-B4355AD0CB77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EE4E44-EE0D-69B0-E7AB-3591CACF3CA1}"/>
                </a:ext>
              </a:extLst>
            </p:cNvPr>
            <p:cNvSpPr txBox="1"/>
            <p:nvPr/>
          </p:nvSpPr>
          <p:spPr>
            <a:xfrm rot="16200000">
              <a:off x="7225584" y="1503157"/>
              <a:ext cx="1811778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52971-AF31-4A12-6884-70E8FADD1732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3408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F53E2D-BEF4-5D32-BF96-A398ED562353}"/>
                </a:ext>
              </a:extLst>
            </p:cNvPr>
            <p:cNvSpPr/>
            <p:nvPr/>
          </p:nvSpPr>
          <p:spPr>
            <a:xfrm>
              <a:off x="9481989" y="1841308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F88C80-907E-0EA5-C2A2-88AFBB33A79C}"/>
                </a:ext>
              </a:extLst>
            </p:cNvPr>
            <p:cNvSpPr/>
            <p:nvPr/>
          </p:nvSpPr>
          <p:spPr>
            <a:xfrm>
              <a:off x="9360867" y="2485536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B401E4-4785-1CBC-C345-8B166476D437}"/>
                </a:ext>
              </a:extLst>
            </p:cNvPr>
            <p:cNvSpPr/>
            <p:nvPr/>
          </p:nvSpPr>
          <p:spPr>
            <a:xfrm>
              <a:off x="9790876" y="16607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F909D-B8C6-516F-1AD0-FF5DDB2172AB}"/>
                </a:ext>
              </a:extLst>
            </p:cNvPr>
            <p:cNvSpPr/>
            <p:nvPr/>
          </p:nvSpPr>
          <p:spPr>
            <a:xfrm>
              <a:off x="10132060" y="152239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9EBF13-7DB2-B6AD-B23E-0C6D220CF4F4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7E4063-68E5-1347-F15E-A0AF4C2CA541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5BCCBD-C849-6990-2675-2D24C254B66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9401868" y="901514"/>
              <a:ext cx="4872" cy="158402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018EC9-81A0-BB62-DC95-9749C4F49FAC}"/>
              </a:ext>
            </a:extLst>
          </p:cNvPr>
          <p:cNvGrpSpPr/>
          <p:nvPr/>
        </p:nvGrpSpPr>
        <p:grpSpPr>
          <a:xfrm>
            <a:off x="4868132" y="4027520"/>
            <a:ext cx="2853650" cy="2815546"/>
            <a:chOff x="4342784" y="3400435"/>
            <a:chExt cx="3191049" cy="314844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87389B-24BE-319B-9B81-CC973EBEF65C}"/>
                </a:ext>
              </a:extLst>
            </p:cNvPr>
            <p:cNvSpPr/>
            <p:nvPr/>
          </p:nvSpPr>
          <p:spPr>
            <a:xfrm>
              <a:off x="5975185" y="4861440"/>
              <a:ext cx="609703" cy="1225693"/>
            </a:xfrm>
            <a:custGeom>
              <a:avLst/>
              <a:gdLst>
                <a:gd name="connsiteX0" fmla="*/ 157843 w 527957"/>
                <a:gd name="connsiteY0" fmla="*/ 1061359 h 1061359"/>
                <a:gd name="connsiteX1" fmla="*/ 157843 w 527957"/>
                <a:gd name="connsiteY1" fmla="*/ 1061359 h 1061359"/>
                <a:gd name="connsiteX2" fmla="*/ 145143 w 527957"/>
                <a:gd name="connsiteY2" fmla="*/ 1045031 h 1061359"/>
                <a:gd name="connsiteX3" fmla="*/ 139700 w 527957"/>
                <a:gd name="connsiteY3" fmla="*/ 1039588 h 1061359"/>
                <a:gd name="connsiteX4" fmla="*/ 132443 w 527957"/>
                <a:gd name="connsiteY4" fmla="*/ 1025074 h 1061359"/>
                <a:gd name="connsiteX5" fmla="*/ 128814 w 527957"/>
                <a:gd name="connsiteY5" fmla="*/ 1017817 h 1061359"/>
                <a:gd name="connsiteX6" fmla="*/ 125186 w 527957"/>
                <a:gd name="connsiteY6" fmla="*/ 1010559 h 1061359"/>
                <a:gd name="connsiteX7" fmla="*/ 119743 w 527957"/>
                <a:gd name="connsiteY7" fmla="*/ 1001488 h 1061359"/>
                <a:gd name="connsiteX8" fmla="*/ 114300 w 527957"/>
                <a:gd name="connsiteY8" fmla="*/ 996045 h 1061359"/>
                <a:gd name="connsiteX9" fmla="*/ 110671 w 527957"/>
                <a:gd name="connsiteY9" fmla="*/ 986974 h 1061359"/>
                <a:gd name="connsiteX10" fmla="*/ 101600 w 527957"/>
                <a:gd name="connsiteY10" fmla="*/ 968831 h 1061359"/>
                <a:gd name="connsiteX11" fmla="*/ 97971 w 527957"/>
                <a:gd name="connsiteY11" fmla="*/ 959759 h 1061359"/>
                <a:gd name="connsiteX12" fmla="*/ 90714 w 527957"/>
                <a:gd name="connsiteY12" fmla="*/ 939802 h 1061359"/>
                <a:gd name="connsiteX13" fmla="*/ 85271 w 527957"/>
                <a:gd name="connsiteY13" fmla="*/ 928917 h 1061359"/>
                <a:gd name="connsiteX14" fmla="*/ 78014 w 527957"/>
                <a:gd name="connsiteY14" fmla="*/ 912588 h 1061359"/>
                <a:gd name="connsiteX15" fmla="*/ 76200 w 527957"/>
                <a:gd name="connsiteY15" fmla="*/ 905331 h 1061359"/>
                <a:gd name="connsiteX16" fmla="*/ 72571 w 527957"/>
                <a:gd name="connsiteY16" fmla="*/ 899888 h 1061359"/>
                <a:gd name="connsiteX17" fmla="*/ 68943 w 527957"/>
                <a:gd name="connsiteY17" fmla="*/ 890817 h 1061359"/>
                <a:gd name="connsiteX18" fmla="*/ 63500 w 527957"/>
                <a:gd name="connsiteY18" fmla="*/ 878117 h 1061359"/>
                <a:gd name="connsiteX19" fmla="*/ 58057 w 527957"/>
                <a:gd name="connsiteY19" fmla="*/ 859974 h 1061359"/>
                <a:gd name="connsiteX20" fmla="*/ 56243 w 527957"/>
                <a:gd name="connsiteY20" fmla="*/ 849088 h 1061359"/>
                <a:gd name="connsiteX21" fmla="*/ 54428 w 527957"/>
                <a:gd name="connsiteY21" fmla="*/ 820059 h 1061359"/>
                <a:gd name="connsiteX22" fmla="*/ 50800 w 527957"/>
                <a:gd name="connsiteY22" fmla="*/ 801917 h 1061359"/>
                <a:gd name="connsiteX23" fmla="*/ 48986 w 527957"/>
                <a:gd name="connsiteY23" fmla="*/ 794659 h 1061359"/>
                <a:gd name="connsiteX24" fmla="*/ 43543 w 527957"/>
                <a:gd name="connsiteY24" fmla="*/ 787402 h 1061359"/>
                <a:gd name="connsiteX25" fmla="*/ 34471 w 527957"/>
                <a:gd name="connsiteY25" fmla="*/ 772888 h 1061359"/>
                <a:gd name="connsiteX26" fmla="*/ 21771 w 527957"/>
                <a:gd name="connsiteY26" fmla="*/ 758374 h 1061359"/>
                <a:gd name="connsiteX27" fmla="*/ 18143 w 527957"/>
                <a:gd name="connsiteY27" fmla="*/ 742045 h 1061359"/>
                <a:gd name="connsiteX28" fmla="*/ 16328 w 527957"/>
                <a:gd name="connsiteY28" fmla="*/ 723902 h 1061359"/>
                <a:gd name="connsiteX29" fmla="*/ 14514 w 527957"/>
                <a:gd name="connsiteY29" fmla="*/ 713017 h 1061359"/>
                <a:gd name="connsiteX30" fmla="*/ 12700 w 527957"/>
                <a:gd name="connsiteY30" fmla="*/ 696688 h 1061359"/>
                <a:gd name="connsiteX31" fmla="*/ 9071 w 527957"/>
                <a:gd name="connsiteY31" fmla="*/ 682174 h 1061359"/>
                <a:gd name="connsiteX32" fmla="*/ 7257 w 527957"/>
                <a:gd name="connsiteY32" fmla="*/ 640445 h 1061359"/>
                <a:gd name="connsiteX33" fmla="*/ 3628 w 527957"/>
                <a:gd name="connsiteY33" fmla="*/ 556988 h 1061359"/>
                <a:gd name="connsiteX34" fmla="*/ 1814 w 527957"/>
                <a:gd name="connsiteY34" fmla="*/ 533402 h 1061359"/>
                <a:gd name="connsiteX35" fmla="*/ 0 w 527957"/>
                <a:gd name="connsiteY35" fmla="*/ 517074 h 1061359"/>
                <a:gd name="connsiteX36" fmla="*/ 1814 w 527957"/>
                <a:gd name="connsiteY36" fmla="*/ 489859 h 1061359"/>
                <a:gd name="connsiteX37" fmla="*/ 5443 w 527957"/>
                <a:gd name="connsiteY37" fmla="*/ 475345 h 1061359"/>
                <a:gd name="connsiteX38" fmla="*/ 14514 w 527957"/>
                <a:gd name="connsiteY38" fmla="*/ 455388 h 1061359"/>
                <a:gd name="connsiteX39" fmla="*/ 19957 w 527957"/>
                <a:gd name="connsiteY39" fmla="*/ 446317 h 1061359"/>
                <a:gd name="connsiteX40" fmla="*/ 25400 w 527957"/>
                <a:gd name="connsiteY40" fmla="*/ 435431 h 1061359"/>
                <a:gd name="connsiteX41" fmla="*/ 30843 w 527957"/>
                <a:gd name="connsiteY41" fmla="*/ 419102 h 1061359"/>
                <a:gd name="connsiteX42" fmla="*/ 34471 w 527957"/>
                <a:gd name="connsiteY42" fmla="*/ 402774 h 1061359"/>
                <a:gd name="connsiteX43" fmla="*/ 38100 w 527957"/>
                <a:gd name="connsiteY43" fmla="*/ 393702 h 1061359"/>
                <a:gd name="connsiteX44" fmla="*/ 39914 w 527957"/>
                <a:gd name="connsiteY44" fmla="*/ 384631 h 1061359"/>
                <a:gd name="connsiteX45" fmla="*/ 50800 w 527957"/>
                <a:gd name="connsiteY45" fmla="*/ 361045 h 1061359"/>
                <a:gd name="connsiteX46" fmla="*/ 52614 w 527957"/>
                <a:gd name="connsiteY46" fmla="*/ 355602 h 1061359"/>
                <a:gd name="connsiteX47" fmla="*/ 56243 w 527957"/>
                <a:gd name="connsiteY47" fmla="*/ 342902 h 1061359"/>
                <a:gd name="connsiteX48" fmla="*/ 59871 w 527957"/>
                <a:gd name="connsiteY48" fmla="*/ 333831 h 1061359"/>
                <a:gd name="connsiteX49" fmla="*/ 61686 w 527957"/>
                <a:gd name="connsiteY49" fmla="*/ 324759 h 1061359"/>
                <a:gd name="connsiteX50" fmla="*/ 67128 w 527957"/>
                <a:gd name="connsiteY50" fmla="*/ 315688 h 1061359"/>
                <a:gd name="connsiteX51" fmla="*/ 68943 w 527957"/>
                <a:gd name="connsiteY51" fmla="*/ 310245 h 1061359"/>
                <a:gd name="connsiteX52" fmla="*/ 76200 w 527957"/>
                <a:gd name="connsiteY52" fmla="*/ 302988 h 1061359"/>
                <a:gd name="connsiteX53" fmla="*/ 83457 w 527957"/>
                <a:gd name="connsiteY53" fmla="*/ 292102 h 1061359"/>
                <a:gd name="connsiteX54" fmla="*/ 87086 w 527957"/>
                <a:gd name="connsiteY54" fmla="*/ 286659 h 1061359"/>
                <a:gd name="connsiteX55" fmla="*/ 92528 w 527957"/>
                <a:gd name="connsiteY55" fmla="*/ 279402 h 1061359"/>
                <a:gd name="connsiteX56" fmla="*/ 97971 w 527957"/>
                <a:gd name="connsiteY56" fmla="*/ 273959 h 1061359"/>
                <a:gd name="connsiteX57" fmla="*/ 103414 w 527957"/>
                <a:gd name="connsiteY57" fmla="*/ 266702 h 1061359"/>
                <a:gd name="connsiteX58" fmla="*/ 114300 w 527957"/>
                <a:gd name="connsiteY58" fmla="*/ 255817 h 1061359"/>
                <a:gd name="connsiteX59" fmla="*/ 117928 w 527957"/>
                <a:gd name="connsiteY59" fmla="*/ 250374 h 1061359"/>
                <a:gd name="connsiteX60" fmla="*/ 136071 w 527957"/>
                <a:gd name="connsiteY60" fmla="*/ 234045 h 1061359"/>
                <a:gd name="connsiteX61" fmla="*/ 148771 w 527957"/>
                <a:gd name="connsiteY61" fmla="*/ 221345 h 1061359"/>
                <a:gd name="connsiteX62" fmla="*/ 161471 w 527957"/>
                <a:gd name="connsiteY62" fmla="*/ 210459 h 1061359"/>
                <a:gd name="connsiteX63" fmla="*/ 174171 w 527957"/>
                <a:gd name="connsiteY63" fmla="*/ 201388 h 1061359"/>
                <a:gd name="connsiteX64" fmla="*/ 175986 w 527957"/>
                <a:gd name="connsiteY64" fmla="*/ 195945 h 1061359"/>
                <a:gd name="connsiteX65" fmla="*/ 188686 w 527957"/>
                <a:gd name="connsiteY65" fmla="*/ 185059 h 1061359"/>
                <a:gd name="connsiteX66" fmla="*/ 203200 w 527957"/>
                <a:gd name="connsiteY66" fmla="*/ 170545 h 1061359"/>
                <a:gd name="connsiteX67" fmla="*/ 215900 w 527957"/>
                <a:gd name="connsiteY67" fmla="*/ 165102 h 1061359"/>
                <a:gd name="connsiteX68" fmla="*/ 221343 w 527957"/>
                <a:gd name="connsiteY68" fmla="*/ 157845 h 1061359"/>
                <a:gd name="connsiteX69" fmla="*/ 226786 w 527957"/>
                <a:gd name="connsiteY69" fmla="*/ 156031 h 1061359"/>
                <a:gd name="connsiteX70" fmla="*/ 241300 w 527957"/>
                <a:gd name="connsiteY70" fmla="*/ 141517 h 1061359"/>
                <a:gd name="connsiteX71" fmla="*/ 246743 w 527957"/>
                <a:gd name="connsiteY71" fmla="*/ 137888 h 1061359"/>
                <a:gd name="connsiteX72" fmla="*/ 263071 w 527957"/>
                <a:gd name="connsiteY72" fmla="*/ 128817 h 1061359"/>
                <a:gd name="connsiteX73" fmla="*/ 268514 w 527957"/>
                <a:gd name="connsiteY73" fmla="*/ 123374 h 1061359"/>
                <a:gd name="connsiteX74" fmla="*/ 279400 w 527957"/>
                <a:gd name="connsiteY74" fmla="*/ 117931 h 1061359"/>
                <a:gd name="connsiteX75" fmla="*/ 290286 w 527957"/>
                <a:gd name="connsiteY75" fmla="*/ 110674 h 1061359"/>
                <a:gd name="connsiteX76" fmla="*/ 306614 w 527957"/>
                <a:gd name="connsiteY76" fmla="*/ 96159 h 1061359"/>
                <a:gd name="connsiteX77" fmla="*/ 317500 w 527957"/>
                <a:gd name="connsiteY77" fmla="*/ 83459 h 1061359"/>
                <a:gd name="connsiteX78" fmla="*/ 322943 w 527957"/>
                <a:gd name="connsiteY78" fmla="*/ 79831 h 1061359"/>
                <a:gd name="connsiteX79" fmla="*/ 330200 w 527957"/>
                <a:gd name="connsiteY79" fmla="*/ 74388 h 1061359"/>
                <a:gd name="connsiteX80" fmla="*/ 350157 w 527957"/>
                <a:gd name="connsiteY80" fmla="*/ 63502 h 1061359"/>
                <a:gd name="connsiteX81" fmla="*/ 357414 w 527957"/>
                <a:gd name="connsiteY81" fmla="*/ 61688 h 1061359"/>
                <a:gd name="connsiteX82" fmla="*/ 375557 w 527957"/>
                <a:gd name="connsiteY82" fmla="*/ 52617 h 1061359"/>
                <a:gd name="connsiteX83" fmla="*/ 391886 w 527957"/>
                <a:gd name="connsiteY83" fmla="*/ 47174 h 1061359"/>
                <a:gd name="connsiteX84" fmla="*/ 408214 w 527957"/>
                <a:gd name="connsiteY84" fmla="*/ 41731 h 1061359"/>
                <a:gd name="connsiteX85" fmla="*/ 413657 w 527957"/>
                <a:gd name="connsiteY85" fmla="*/ 38102 h 1061359"/>
                <a:gd name="connsiteX86" fmla="*/ 424543 w 527957"/>
                <a:gd name="connsiteY86" fmla="*/ 34474 h 1061359"/>
                <a:gd name="connsiteX87" fmla="*/ 440871 w 527957"/>
                <a:gd name="connsiteY87" fmla="*/ 27217 h 1061359"/>
                <a:gd name="connsiteX88" fmla="*/ 464457 w 527957"/>
                <a:gd name="connsiteY88" fmla="*/ 19959 h 1061359"/>
                <a:gd name="connsiteX89" fmla="*/ 477157 w 527957"/>
                <a:gd name="connsiteY89" fmla="*/ 18145 h 1061359"/>
                <a:gd name="connsiteX90" fmla="*/ 486228 w 527957"/>
                <a:gd name="connsiteY90" fmla="*/ 16331 h 1061359"/>
                <a:gd name="connsiteX91" fmla="*/ 495300 w 527957"/>
                <a:gd name="connsiteY91" fmla="*/ 12702 h 1061359"/>
                <a:gd name="connsiteX92" fmla="*/ 502557 w 527957"/>
                <a:gd name="connsiteY92" fmla="*/ 10888 h 1061359"/>
                <a:gd name="connsiteX93" fmla="*/ 518886 w 527957"/>
                <a:gd name="connsiteY93" fmla="*/ 1817 h 1061359"/>
                <a:gd name="connsiteX94" fmla="*/ 527957 w 527957"/>
                <a:gd name="connsiteY94" fmla="*/ 2 h 1061359"/>
                <a:gd name="connsiteX95" fmla="*/ 157843 w 527957"/>
                <a:gd name="connsiteY95" fmla="*/ 1061359 h 10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7957" h="1061359">
                  <a:moveTo>
                    <a:pt x="157843" y="1061359"/>
                  </a:moveTo>
                  <a:lnTo>
                    <a:pt x="157843" y="1061359"/>
                  </a:lnTo>
                  <a:cubicBezTo>
                    <a:pt x="153610" y="1055916"/>
                    <a:pt x="149557" y="1050328"/>
                    <a:pt x="145143" y="1045031"/>
                  </a:cubicBezTo>
                  <a:cubicBezTo>
                    <a:pt x="143500" y="1043060"/>
                    <a:pt x="141078" y="1041753"/>
                    <a:pt x="139700" y="1039588"/>
                  </a:cubicBezTo>
                  <a:cubicBezTo>
                    <a:pt x="136796" y="1035025"/>
                    <a:pt x="134862" y="1029912"/>
                    <a:pt x="132443" y="1025074"/>
                  </a:cubicBezTo>
                  <a:lnTo>
                    <a:pt x="128814" y="1017817"/>
                  </a:lnTo>
                  <a:cubicBezTo>
                    <a:pt x="127604" y="1015398"/>
                    <a:pt x="126578" y="1012878"/>
                    <a:pt x="125186" y="1010559"/>
                  </a:cubicBezTo>
                  <a:cubicBezTo>
                    <a:pt x="123372" y="1007535"/>
                    <a:pt x="121859" y="1004309"/>
                    <a:pt x="119743" y="1001488"/>
                  </a:cubicBezTo>
                  <a:cubicBezTo>
                    <a:pt x="118203" y="999435"/>
                    <a:pt x="116114" y="997859"/>
                    <a:pt x="114300" y="996045"/>
                  </a:cubicBezTo>
                  <a:cubicBezTo>
                    <a:pt x="113090" y="993021"/>
                    <a:pt x="112048" y="989925"/>
                    <a:pt x="110671" y="986974"/>
                  </a:cubicBezTo>
                  <a:cubicBezTo>
                    <a:pt x="107812" y="980847"/>
                    <a:pt x="104111" y="975109"/>
                    <a:pt x="101600" y="968831"/>
                  </a:cubicBezTo>
                  <a:cubicBezTo>
                    <a:pt x="100390" y="965807"/>
                    <a:pt x="99084" y="962820"/>
                    <a:pt x="97971" y="959759"/>
                  </a:cubicBezTo>
                  <a:cubicBezTo>
                    <a:pt x="94428" y="950015"/>
                    <a:pt x="94814" y="948822"/>
                    <a:pt x="90714" y="939802"/>
                  </a:cubicBezTo>
                  <a:cubicBezTo>
                    <a:pt x="89035" y="936109"/>
                    <a:pt x="87085" y="932545"/>
                    <a:pt x="85271" y="928917"/>
                  </a:cubicBezTo>
                  <a:cubicBezTo>
                    <a:pt x="81212" y="908616"/>
                    <a:pt x="86928" y="930415"/>
                    <a:pt x="78014" y="912588"/>
                  </a:cubicBezTo>
                  <a:cubicBezTo>
                    <a:pt x="76899" y="910358"/>
                    <a:pt x="77182" y="907623"/>
                    <a:pt x="76200" y="905331"/>
                  </a:cubicBezTo>
                  <a:cubicBezTo>
                    <a:pt x="75341" y="903327"/>
                    <a:pt x="73546" y="901838"/>
                    <a:pt x="72571" y="899888"/>
                  </a:cubicBezTo>
                  <a:cubicBezTo>
                    <a:pt x="71115" y="896975"/>
                    <a:pt x="70266" y="893793"/>
                    <a:pt x="68943" y="890817"/>
                  </a:cubicBezTo>
                  <a:cubicBezTo>
                    <a:pt x="65977" y="884142"/>
                    <a:pt x="65096" y="884504"/>
                    <a:pt x="63500" y="878117"/>
                  </a:cubicBezTo>
                  <a:cubicBezTo>
                    <a:pt x="59413" y="861765"/>
                    <a:pt x="64558" y="876224"/>
                    <a:pt x="58057" y="859974"/>
                  </a:cubicBezTo>
                  <a:cubicBezTo>
                    <a:pt x="57452" y="856345"/>
                    <a:pt x="56576" y="852752"/>
                    <a:pt x="56243" y="849088"/>
                  </a:cubicBezTo>
                  <a:cubicBezTo>
                    <a:pt x="55365" y="839433"/>
                    <a:pt x="55539" y="829690"/>
                    <a:pt x="54428" y="820059"/>
                  </a:cubicBezTo>
                  <a:cubicBezTo>
                    <a:pt x="53721" y="813933"/>
                    <a:pt x="52092" y="807947"/>
                    <a:pt x="50800" y="801917"/>
                  </a:cubicBezTo>
                  <a:cubicBezTo>
                    <a:pt x="50278" y="799479"/>
                    <a:pt x="50101" y="796890"/>
                    <a:pt x="48986" y="794659"/>
                  </a:cubicBezTo>
                  <a:cubicBezTo>
                    <a:pt x="47634" y="791954"/>
                    <a:pt x="45146" y="789966"/>
                    <a:pt x="43543" y="787402"/>
                  </a:cubicBezTo>
                  <a:cubicBezTo>
                    <a:pt x="37139" y="777157"/>
                    <a:pt x="43127" y="782626"/>
                    <a:pt x="34471" y="772888"/>
                  </a:cubicBezTo>
                  <a:cubicBezTo>
                    <a:pt x="20320" y="756968"/>
                    <a:pt x="29576" y="770081"/>
                    <a:pt x="21771" y="758374"/>
                  </a:cubicBezTo>
                  <a:cubicBezTo>
                    <a:pt x="20539" y="753444"/>
                    <a:pt x="18802" y="746984"/>
                    <a:pt x="18143" y="742045"/>
                  </a:cubicBezTo>
                  <a:cubicBezTo>
                    <a:pt x="17340" y="736020"/>
                    <a:pt x="17082" y="729933"/>
                    <a:pt x="16328" y="723902"/>
                  </a:cubicBezTo>
                  <a:cubicBezTo>
                    <a:pt x="15872" y="720252"/>
                    <a:pt x="15000" y="716663"/>
                    <a:pt x="14514" y="713017"/>
                  </a:cubicBezTo>
                  <a:cubicBezTo>
                    <a:pt x="13790" y="707589"/>
                    <a:pt x="13652" y="702081"/>
                    <a:pt x="12700" y="696688"/>
                  </a:cubicBezTo>
                  <a:cubicBezTo>
                    <a:pt x="11833" y="691777"/>
                    <a:pt x="9071" y="682174"/>
                    <a:pt x="9071" y="682174"/>
                  </a:cubicBezTo>
                  <a:cubicBezTo>
                    <a:pt x="8466" y="668264"/>
                    <a:pt x="7699" y="654361"/>
                    <a:pt x="7257" y="640445"/>
                  </a:cubicBezTo>
                  <a:cubicBezTo>
                    <a:pt x="4716" y="560387"/>
                    <a:pt x="9519" y="592322"/>
                    <a:pt x="3628" y="556988"/>
                  </a:cubicBezTo>
                  <a:cubicBezTo>
                    <a:pt x="3023" y="549126"/>
                    <a:pt x="2528" y="541255"/>
                    <a:pt x="1814" y="533402"/>
                  </a:cubicBezTo>
                  <a:cubicBezTo>
                    <a:pt x="1318" y="527948"/>
                    <a:pt x="0" y="522550"/>
                    <a:pt x="0" y="517074"/>
                  </a:cubicBezTo>
                  <a:cubicBezTo>
                    <a:pt x="0" y="507982"/>
                    <a:pt x="638" y="498874"/>
                    <a:pt x="1814" y="489859"/>
                  </a:cubicBezTo>
                  <a:cubicBezTo>
                    <a:pt x="2459" y="484914"/>
                    <a:pt x="4131" y="480156"/>
                    <a:pt x="5443" y="475345"/>
                  </a:cubicBezTo>
                  <a:cubicBezTo>
                    <a:pt x="7315" y="468480"/>
                    <a:pt x="11073" y="461122"/>
                    <a:pt x="14514" y="455388"/>
                  </a:cubicBezTo>
                  <a:cubicBezTo>
                    <a:pt x="16328" y="452364"/>
                    <a:pt x="18380" y="449471"/>
                    <a:pt x="19957" y="446317"/>
                  </a:cubicBezTo>
                  <a:cubicBezTo>
                    <a:pt x="27469" y="431293"/>
                    <a:pt x="14999" y="451030"/>
                    <a:pt x="25400" y="435431"/>
                  </a:cubicBezTo>
                  <a:cubicBezTo>
                    <a:pt x="29747" y="418041"/>
                    <a:pt x="24011" y="439598"/>
                    <a:pt x="30843" y="419102"/>
                  </a:cubicBezTo>
                  <a:cubicBezTo>
                    <a:pt x="35030" y="406541"/>
                    <a:pt x="30158" y="417150"/>
                    <a:pt x="34471" y="402774"/>
                  </a:cubicBezTo>
                  <a:cubicBezTo>
                    <a:pt x="35407" y="399654"/>
                    <a:pt x="36890" y="396726"/>
                    <a:pt x="38100" y="393702"/>
                  </a:cubicBezTo>
                  <a:cubicBezTo>
                    <a:pt x="38705" y="390678"/>
                    <a:pt x="38939" y="387556"/>
                    <a:pt x="39914" y="384631"/>
                  </a:cubicBezTo>
                  <a:cubicBezTo>
                    <a:pt x="45292" y="368496"/>
                    <a:pt x="44458" y="370557"/>
                    <a:pt x="50800" y="361045"/>
                  </a:cubicBezTo>
                  <a:cubicBezTo>
                    <a:pt x="51405" y="359231"/>
                    <a:pt x="52064" y="357434"/>
                    <a:pt x="52614" y="355602"/>
                  </a:cubicBezTo>
                  <a:cubicBezTo>
                    <a:pt x="53879" y="351385"/>
                    <a:pt x="54851" y="347079"/>
                    <a:pt x="56243" y="342902"/>
                  </a:cubicBezTo>
                  <a:cubicBezTo>
                    <a:pt x="57273" y="339813"/>
                    <a:pt x="58935" y="336950"/>
                    <a:pt x="59871" y="333831"/>
                  </a:cubicBezTo>
                  <a:cubicBezTo>
                    <a:pt x="60757" y="330877"/>
                    <a:pt x="60541" y="327622"/>
                    <a:pt x="61686" y="324759"/>
                  </a:cubicBezTo>
                  <a:cubicBezTo>
                    <a:pt x="62996" y="321485"/>
                    <a:pt x="65551" y="318842"/>
                    <a:pt x="67128" y="315688"/>
                  </a:cubicBezTo>
                  <a:cubicBezTo>
                    <a:pt x="67983" y="313977"/>
                    <a:pt x="67831" y="311801"/>
                    <a:pt x="68943" y="310245"/>
                  </a:cubicBezTo>
                  <a:cubicBezTo>
                    <a:pt x="70931" y="307461"/>
                    <a:pt x="73781" y="305407"/>
                    <a:pt x="76200" y="302988"/>
                  </a:cubicBezTo>
                  <a:cubicBezTo>
                    <a:pt x="79388" y="293423"/>
                    <a:pt x="75907" y="301162"/>
                    <a:pt x="83457" y="292102"/>
                  </a:cubicBezTo>
                  <a:cubicBezTo>
                    <a:pt x="84853" y="290427"/>
                    <a:pt x="85819" y="288433"/>
                    <a:pt x="87086" y="286659"/>
                  </a:cubicBezTo>
                  <a:cubicBezTo>
                    <a:pt x="88843" y="284199"/>
                    <a:pt x="90560" y="281698"/>
                    <a:pt x="92528" y="279402"/>
                  </a:cubicBezTo>
                  <a:cubicBezTo>
                    <a:pt x="94198" y="277454"/>
                    <a:pt x="96301" y="275907"/>
                    <a:pt x="97971" y="273959"/>
                  </a:cubicBezTo>
                  <a:cubicBezTo>
                    <a:pt x="99939" y="271663"/>
                    <a:pt x="101391" y="268949"/>
                    <a:pt x="103414" y="266702"/>
                  </a:cubicBezTo>
                  <a:cubicBezTo>
                    <a:pt x="106847" y="262888"/>
                    <a:pt x="111454" y="260087"/>
                    <a:pt x="114300" y="255817"/>
                  </a:cubicBezTo>
                  <a:cubicBezTo>
                    <a:pt x="115509" y="254003"/>
                    <a:pt x="116479" y="252004"/>
                    <a:pt x="117928" y="250374"/>
                  </a:cubicBezTo>
                  <a:cubicBezTo>
                    <a:pt x="137614" y="228226"/>
                    <a:pt x="120783" y="247943"/>
                    <a:pt x="136071" y="234045"/>
                  </a:cubicBezTo>
                  <a:cubicBezTo>
                    <a:pt x="140501" y="230018"/>
                    <a:pt x="144538" y="225578"/>
                    <a:pt x="148771" y="221345"/>
                  </a:cubicBezTo>
                  <a:cubicBezTo>
                    <a:pt x="164252" y="205864"/>
                    <a:pt x="142852" y="226751"/>
                    <a:pt x="161471" y="210459"/>
                  </a:cubicBezTo>
                  <a:cubicBezTo>
                    <a:pt x="172066" y="201188"/>
                    <a:pt x="164372" y="204654"/>
                    <a:pt x="174171" y="201388"/>
                  </a:cubicBezTo>
                  <a:cubicBezTo>
                    <a:pt x="174776" y="199574"/>
                    <a:pt x="174925" y="197536"/>
                    <a:pt x="175986" y="195945"/>
                  </a:cubicBezTo>
                  <a:cubicBezTo>
                    <a:pt x="179328" y="190931"/>
                    <a:pt x="184370" y="189015"/>
                    <a:pt x="188686" y="185059"/>
                  </a:cubicBezTo>
                  <a:cubicBezTo>
                    <a:pt x="193730" y="180436"/>
                    <a:pt x="196709" y="172708"/>
                    <a:pt x="203200" y="170545"/>
                  </a:cubicBezTo>
                  <a:cubicBezTo>
                    <a:pt x="211209" y="167876"/>
                    <a:pt x="206933" y="169586"/>
                    <a:pt x="215900" y="165102"/>
                  </a:cubicBezTo>
                  <a:cubicBezTo>
                    <a:pt x="217714" y="162683"/>
                    <a:pt x="219020" y="159781"/>
                    <a:pt x="221343" y="157845"/>
                  </a:cubicBezTo>
                  <a:cubicBezTo>
                    <a:pt x="222812" y="156621"/>
                    <a:pt x="225306" y="157242"/>
                    <a:pt x="226786" y="156031"/>
                  </a:cubicBezTo>
                  <a:cubicBezTo>
                    <a:pt x="232081" y="151698"/>
                    <a:pt x="235607" y="145312"/>
                    <a:pt x="241300" y="141517"/>
                  </a:cubicBezTo>
                  <a:cubicBezTo>
                    <a:pt x="243114" y="140307"/>
                    <a:pt x="244850" y="138970"/>
                    <a:pt x="246743" y="137888"/>
                  </a:cubicBezTo>
                  <a:cubicBezTo>
                    <a:pt x="253976" y="133754"/>
                    <a:pt x="255824" y="134252"/>
                    <a:pt x="263071" y="128817"/>
                  </a:cubicBezTo>
                  <a:cubicBezTo>
                    <a:pt x="265124" y="127278"/>
                    <a:pt x="266379" y="124797"/>
                    <a:pt x="268514" y="123374"/>
                  </a:cubicBezTo>
                  <a:cubicBezTo>
                    <a:pt x="284880" y="112463"/>
                    <a:pt x="262271" y="132204"/>
                    <a:pt x="279400" y="117931"/>
                  </a:cubicBezTo>
                  <a:cubicBezTo>
                    <a:pt x="288461" y="110381"/>
                    <a:pt x="280720" y="113862"/>
                    <a:pt x="290286" y="110674"/>
                  </a:cubicBezTo>
                  <a:cubicBezTo>
                    <a:pt x="298084" y="104825"/>
                    <a:pt x="299478" y="104315"/>
                    <a:pt x="306614" y="96159"/>
                  </a:cubicBezTo>
                  <a:cubicBezTo>
                    <a:pt x="316237" y="85161"/>
                    <a:pt x="302274" y="96510"/>
                    <a:pt x="317500" y="83459"/>
                  </a:cubicBezTo>
                  <a:cubicBezTo>
                    <a:pt x="319155" y="82040"/>
                    <a:pt x="321169" y="81098"/>
                    <a:pt x="322943" y="79831"/>
                  </a:cubicBezTo>
                  <a:cubicBezTo>
                    <a:pt x="325404" y="78074"/>
                    <a:pt x="327684" y="76065"/>
                    <a:pt x="330200" y="74388"/>
                  </a:cubicBezTo>
                  <a:cubicBezTo>
                    <a:pt x="335037" y="71163"/>
                    <a:pt x="344990" y="65569"/>
                    <a:pt x="350157" y="63502"/>
                  </a:cubicBezTo>
                  <a:cubicBezTo>
                    <a:pt x="352472" y="62576"/>
                    <a:pt x="354995" y="62293"/>
                    <a:pt x="357414" y="61688"/>
                  </a:cubicBezTo>
                  <a:cubicBezTo>
                    <a:pt x="371686" y="50984"/>
                    <a:pt x="356800" y="60953"/>
                    <a:pt x="375557" y="52617"/>
                  </a:cubicBezTo>
                  <a:cubicBezTo>
                    <a:pt x="390866" y="45813"/>
                    <a:pt x="367369" y="51259"/>
                    <a:pt x="391886" y="47174"/>
                  </a:cubicBezTo>
                  <a:cubicBezTo>
                    <a:pt x="397329" y="45360"/>
                    <a:pt x="403441" y="44914"/>
                    <a:pt x="408214" y="41731"/>
                  </a:cubicBezTo>
                  <a:cubicBezTo>
                    <a:pt x="410028" y="40521"/>
                    <a:pt x="411664" y="38988"/>
                    <a:pt x="413657" y="38102"/>
                  </a:cubicBezTo>
                  <a:cubicBezTo>
                    <a:pt x="417152" y="36549"/>
                    <a:pt x="424543" y="34474"/>
                    <a:pt x="424543" y="34474"/>
                  </a:cubicBezTo>
                  <a:cubicBezTo>
                    <a:pt x="433169" y="28723"/>
                    <a:pt x="427915" y="31536"/>
                    <a:pt x="440871" y="27217"/>
                  </a:cubicBezTo>
                  <a:cubicBezTo>
                    <a:pt x="448634" y="24629"/>
                    <a:pt x="456364" y="21431"/>
                    <a:pt x="464457" y="19959"/>
                  </a:cubicBezTo>
                  <a:cubicBezTo>
                    <a:pt x="468664" y="19194"/>
                    <a:pt x="472939" y="18848"/>
                    <a:pt x="477157" y="18145"/>
                  </a:cubicBezTo>
                  <a:cubicBezTo>
                    <a:pt x="480199" y="17638"/>
                    <a:pt x="483204" y="16936"/>
                    <a:pt x="486228" y="16331"/>
                  </a:cubicBezTo>
                  <a:cubicBezTo>
                    <a:pt x="489252" y="15121"/>
                    <a:pt x="492210" y="13732"/>
                    <a:pt x="495300" y="12702"/>
                  </a:cubicBezTo>
                  <a:cubicBezTo>
                    <a:pt x="497665" y="11914"/>
                    <a:pt x="500222" y="11764"/>
                    <a:pt x="502557" y="10888"/>
                  </a:cubicBezTo>
                  <a:cubicBezTo>
                    <a:pt x="513777" y="6680"/>
                    <a:pt x="506440" y="7348"/>
                    <a:pt x="518886" y="1817"/>
                  </a:cubicBezTo>
                  <a:cubicBezTo>
                    <a:pt x="523300" y="-145"/>
                    <a:pt x="524481" y="2"/>
                    <a:pt x="527957" y="2"/>
                  </a:cubicBezTo>
                  <a:lnTo>
                    <a:pt x="157843" y="1061359"/>
                  </a:lnTo>
                  <a:close/>
                </a:path>
              </a:pathLst>
            </a:custGeom>
            <a:solidFill>
              <a:srgbClr val="FF0909">
                <a:alpha val="4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40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9E3FCF-6AE6-A588-BF0A-122D4512695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847" y="6120391"/>
              <a:ext cx="25866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0812E5-0062-42DB-04B3-71B969A9B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847" y="3553099"/>
              <a:ext cx="0" cy="2567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D9F3C-680A-4548-DEE1-26B55B8E3B91}"/>
                </a:ext>
              </a:extLst>
            </p:cNvPr>
            <p:cNvSpPr txBox="1"/>
            <p:nvPr/>
          </p:nvSpPr>
          <p:spPr>
            <a:xfrm>
              <a:off x="4947167" y="3400435"/>
              <a:ext cx="2586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 A                                   B</a:t>
              </a:r>
              <a:endParaRPr lang="he-IL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97B108-7A92-396E-18D7-F2B74D8CCD70}"/>
                </a:ext>
              </a:extLst>
            </p:cNvPr>
            <p:cNvCxnSpPr/>
            <p:nvPr/>
          </p:nvCxnSpPr>
          <p:spPr>
            <a:xfrm flipV="1">
              <a:off x="6172685" y="3753365"/>
              <a:ext cx="773459" cy="2367026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0C4B0-E996-B16D-8462-C8D7777FE5D3}"/>
                </a:ext>
              </a:extLst>
            </p:cNvPr>
            <p:cNvSpPr txBox="1"/>
            <p:nvPr/>
          </p:nvSpPr>
          <p:spPr>
            <a:xfrm>
              <a:off x="5844680" y="5199549"/>
              <a:ext cx="676174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 AUC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14:cNvPr>
                <p14:cNvContentPartPr/>
                <p14:nvPr/>
              </p14:nvContentPartPr>
              <p14:xfrm>
                <a:off x="5982619" y="3768176"/>
                <a:ext cx="1293784" cy="2327314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89388D-DD9C-3C39-69D0-271A1CA946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1291" y="3746839"/>
                  <a:ext cx="1336038" cy="236958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22D7A-7546-298B-ADD9-ED94CDA9836B}"/>
                </a:ext>
              </a:extLst>
            </p:cNvPr>
            <p:cNvSpPr txBox="1"/>
            <p:nvPr/>
          </p:nvSpPr>
          <p:spPr>
            <a:xfrm rot="16200000">
              <a:off x="3438557" y="4625141"/>
              <a:ext cx="220856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EB299E-BE53-5E90-6E22-CB876A024B21}"/>
                </a:ext>
              </a:extLst>
            </p:cNvPr>
            <p:cNvSpPr txBox="1"/>
            <p:nvPr/>
          </p:nvSpPr>
          <p:spPr>
            <a:xfrm>
              <a:off x="5540248" y="6148765"/>
              <a:ext cx="1300126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858C212-7F16-0A94-BC92-1E53600DA834}"/>
                </a:ext>
              </a:extLst>
            </p:cNvPr>
            <p:cNvSpPr/>
            <p:nvPr/>
          </p:nvSpPr>
          <p:spPr>
            <a:xfrm>
              <a:off x="4976552" y="3418487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61D90CF-987E-2E1D-8D82-E912E80D5976}"/>
              </a:ext>
            </a:extLst>
          </p:cNvPr>
          <p:cNvGrpSpPr/>
          <p:nvPr/>
        </p:nvGrpSpPr>
        <p:grpSpPr>
          <a:xfrm>
            <a:off x="978495" y="4042401"/>
            <a:ext cx="2748179" cy="2793459"/>
            <a:chOff x="465619" y="3666284"/>
            <a:chExt cx="3073107" cy="31237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736B6E-A193-483C-1695-F36E9CE63B33}"/>
                </a:ext>
              </a:extLst>
            </p:cNvPr>
            <p:cNvCxnSpPr>
              <a:cxnSpLocks/>
            </p:cNvCxnSpPr>
            <p:nvPr/>
          </p:nvCxnSpPr>
          <p:spPr>
            <a:xfrm>
              <a:off x="895696" y="6375235"/>
              <a:ext cx="26201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085951-55EC-7DC8-4112-9719B2EBE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96" y="3774752"/>
              <a:ext cx="0" cy="2600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DFD354-8D17-3B3D-B585-9898CAC7B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4256" y="4139083"/>
              <a:ext cx="773460" cy="2236152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14:cNvPr>
                <p14:cNvContentPartPr/>
                <p14:nvPr/>
              </p14:nvContentPartPr>
              <p14:xfrm>
                <a:off x="2293099" y="4109469"/>
                <a:ext cx="782432" cy="2236152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39581C-B0E9-8E2D-4D58-3F6E98E15A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1767" y="4088130"/>
                  <a:ext cx="824291" cy="227842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630721-F5AC-90D2-8366-284A8B1DE4F3}"/>
                </a:ext>
              </a:extLst>
            </p:cNvPr>
            <p:cNvSpPr txBox="1"/>
            <p:nvPr/>
          </p:nvSpPr>
          <p:spPr>
            <a:xfrm>
              <a:off x="1641737" y="4542618"/>
              <a:ext cx="74434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/>
                <a:t>MAD</a:t>
              </a:r>
              <a:endParaRPr lang="he-IL" sz="2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1C237E-8B72-9E57-3D8A-9D33714E3B4D}"/>
                </a:ext>
              </a:extLst>
            </p:cNvPr>
            <p:cNvSpPr txBox="1"/>
            <p:nvPr/>
          </p:nvSpPr>
          <p:spPr>
            <a:xfrm rot="16200000">
              <a:off x="-500182" y="4849179"/>
              <a:ext cx="2331712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3DFDA8-3F10-7172-AAA4-F4C590D8A7C6}"/>
                </a:ext>
              </a:extLst>
            </p:cNvPr>
            <p:cNvSpPr txBox="1"/>
            <p:nvPr/>
          </p:nvSpPr>
          <p:spPr>
            <a:xfrm>
              <a:off x="1638831" y="6389915"/>
              <a:ext cx="1316934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X</a:t>
              </a:r>
              <a:endParaRPr lang="he-IL" sz="20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FE7B53-EAF3-51BC-435F-DE231BC4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9183" y="4775024"/>
              <a:ext cx="303860" cy="1032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5B17C4-9AC7-F5C3-8956-CF18B32F8303}"/>
                </a:ext>
              </a:extLst>
            </p:cNvPr>
            <p:cNvCxnSpPr/>
            <p:nvPr/>
          </p:nvCxnSpPr>
          <p:spPr>
            <a:xfrm flipV="1">
              <a:off x="2720451" y="4811360"/>
              <a:ext cx="40450" cy="136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F7AD140-8317-2391-63C2-FA0CF758BEC1}"/>
                </a:ext>
              </a:extLst>
            </p:cNvPr>
            <p:cNvSpPr/>
            <p:nvPr/>
          </p:nvSpPr>
          <p:spPr>
            <a:xfrm>
              <a:off x="1066688" y="3666284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C9939B-DE49-92BE-6A87-0ABAF7406516}"/>
              </a:ext>
            </a:extLst>
          </p:cNvPr>
          <p:cNvSpPr txBox="1"/>
          <p:nvPr/>
        </p:nvSpPr>
        <p:spPr>
          <a:xfrm>
            <a:off x="0" y="52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Extracted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A0F1F-E76F-141A-A20F-711312F2D572}"/>
              </a:ext>
            </a:extLst>
          </p:cNvPr>
          <p:cNvSpPr txBox="1"/>
          <p:nvPr/>
        </p:nvSpPr>
        <p:spPr>
          <a:xfrm>
            <a:off x="9277465" y="3596272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Heading angle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02BC4-D3E2-FA7D-707E-3D7F2157BE04}"/>
              </a:ext>
            </a:extLst>
          </p:cNvPr>
          <p:cNvSpPr txBox="1"/>
          <p:nvPr/>
        </p:nvSpPr>
        <p:spPr>
          <a:xfrm>
            <a:off x="5225938" y="3601145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405B8C-6ED8-C213-16CB-BEAB8D9E2530}"/>
              </a:ext>
            </a:extLst>
          </p:cNvPr>
          <p:cNvSpPr txBox="1"/>
          <p:nvPr/>
        </p:nvSpPr>
        <p:spPr>
          <a:xfrm>
            <a:off x="669231" y="3636119"/>
            <a:ext cx="414831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Maximal absolute deviation</a:t>
            </a:r>
            <a:endParaRPr lang="en-US" sz="24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D75CF5-0826-16F0-6AF0-5E196C358854}"/>
              </a:ext>
            </a:extLst>
          </p:cNvPr>
          <p:cNvGrpSpPr/>
          <p:nvPr/>
        </p:nvGrpSpPr>
        <p:grpSpPr>
          <a:xfrm>
            <a:off x="1182552" y="734293"/>
            <a:ext cx="10179583" cy="2798172"/>
            <a:chOff x="-16440" y="612250"/>
            <a:chExt cx="11825158" cy="325050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3CEF19D-A929-CCA9-46F2-8A516CC0EFED}"/>
                </a:ext>
              </a:extLst>
            </p:cNvPr>
            <p:cNvSpPr/>
            <p:nvPr/>
          </p:nvSpPr>
          <p:spPr>
            <a:xfrm>
              <a:off x="1160155" y="1104415"/>
              <a:ext cx="1447542" cy="234669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06844" h="1956487">
                  <a:moveTo>
                    <a:pt x="593125" y="1956487"/>
                  </a:moveTo>
                  <a:lnTo>
                    <a:pt x="654908" y="1754659"/>
                  </a:lnTo>
                  <a:lnTo>
                    <a:pt x="667265" y="1441621"/>
                  </a:lnTo>
                  <a:lnTo>
                    <a:pt x="679622" y="1173892"/>
                  </a:lnTo>
                  <a:lnTo>
                    <a:pt x="700217" y="864973"/>
                  </a:lnTo>
                  <a:lnTo>
                    <a:pt x="745525" y="753762"/>
                  </a:lnTo>
                  <a:lnTo>
                    <a:pt x="774357" y="580767"/>
                  </a:lnTo>
                  <a:lnTo>
                    <a:pt x="819665" y="457200"/>
                  </a:lnTo>
                  <a:lnTo>
                    <a:pt x="930876" y="354227"/>
                  </a:lnTo>
                  <a:cubicBezTo>
                    <a:pt x="954348" y="321366"/>
                    <a:pt x="944920" y="335221"/>
                    <a:pt x="959708" y="313038"/>
                  </a:cubicBezTo>
                  <a:lnTo>
                    <a:pt x="1037968" y="230659"/>
                  </a:lnTo>
                  <a:lnTo>
                    <a:pt x="1107990" y="140043"/>
                  </a:lnTo>
                  <a:lnTo>
                    <a:pt x="1161535" y="90616"/>
                  </a:lnTo>
                  <a:lnTo>
                    <a:pt x="1206844" y="16475"/>
                  </a:lnTo>
                  <a:lnTo>
                    <a:pt x="0" y="0"/>
                  </a:lnTo>
                  <a:lnTo>
                    <a:pt x="4119" y="1944130"/>
                  </a:lnTo>
                  <a:lnTo>
                    <a:pt x="593125" y="195648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35BB55-4F86-F894-83DC-2E0B7D9F5465}"/>
                </a:ext>
              </a:extLst>
            </p:cNvPr>
            <p:cNvSpPr txBox="1"/>
            <p:nvPr/>
          </p:nvSpPr>
          <p:spPr>
            <a:xfrm>
              <a:off x="2092064" y="1938556"/>
              <a:ext cx="979991" cy="9967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Right Path Area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A6BE6E-0424-F4FC-FE7C-550132103A98}"/>
                </a:ext>
              </a:extLst>
            </p:cNvPr>
            <p:cNvSpPr txBox="1"/>
            <p:nvPr/>
          </p:nvSpPr>
          <p:spPr>
            <a:xfrm>
              <a:off x="1070953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Right Reach Area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A698C8-69EB-9B15-B76E-98DFEFCC38F1}"/>
                </a:ext>
              </a:extLst>
            </p:cNvPr>
            <p:cNvSpPr txBox="1"/>
            <p:nvPr/>
          </p:nvSpPr>
          <p:spPr>
            <a:xfrm rot="16200000">
              <a:off x="-1249593" y="1845403"/>
              <a:ext cx="2946215" cy="4799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% Path traveled</a:t>
              </a:r>
              <a:endParaRPr lang="he-IL" sz="2000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AAF585E-6A25-4089-60B3-9674EB2BDF9C}"/>
                </a:ext>
              </a:extLst>
            </p:cNvPr>
            <p:cNvCxnSpPr>
              <a:cxnSpLocks/>
            </p:cNvCxnSpPr>
            <p:nvPr/>
          </p:nvCxnSpPr>
          <p:spPr>
            <a:xfrm>
              <a:off x="423733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8EC536-BDC4-7112-BCEB-5B8B8AB6A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733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98018D-C5E8-61E3-F08B-A616327ED76A}"/>
                </a:ext>
              </a:extLst>
            </p:cNvPr>
            <p:cNvSpPr/>
            <p:nvPr/>
          </p:nvSpPr>
          <p:spPr>
            <a:xfrm>
              <a:off x="1897889" y="1147125"/>
              <a:ext cx="751703" cy="2275564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140288-1745-306B-A01F-46A7BFCBDA49}"/>
                </a:ext>
              </a:extLst>
            </p:cNvPr>
            <p:cNvCxnSpPr/>
            <p:nvPr/>
          </p:nvCxnSpPr>
          <p:spPr>
            <a:xfrm flipV="1">
              <a:off x="1150870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744774A-E418-6CA8-D3B2-AD2AAAA23532}"/>
                </a:ext>
              </a:extLst>
            </p:cNvPr>
            <p:cNvSpPr/>
            <p:nvPr/>
          </p:nvSpPr>
          <p:spPr>
            <a:xfrm>
              <a:off x="9859310" y="1096799"/>
              <a:ext cx="1428501" cy="2354312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8A7231-17BF-6AA3-0375-4E76190CE476}"/>
                </a:ext>
              </a:extLst>
            </p:cNvPr>
            <p:cNvSpPr/>
            <p:nvPr/>
          </p:nvSpPr>
          <p:spPr>
            <a:xfrm>
              <a:off x="9840269" y="1129117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50F1CB-6A9A-8C6A-1727-E26C18FDAF95}"/>
                </a:ext>
              </a:extLst>
            </p:cNvPr>
            <p:cNvSpPr txBox="1"/>
            <p:nvPr/>
          </p:nvSpPr>
          <p:spPr>
            <a:xfrm>
              <a:off x="10028391" y="1011369"/>
              <a:ext cx="979991" cy="84906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AD94A5-F3AE-C841-EDE5-E51A73480A06}"/>
                </a:ext>
              </a:extLst>
            </p:cNvPr>
            <p:cNvCxnSpPr>
              <a:cxnSpLocks/>
            </p:cNvCxnSpPr>
            <p:nvPr/>
          </p:nvCxnSpPr>
          <p:spPr>
            <a:xfrm>
              <a:off x="9103090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0FADEFF-DD07-4EC1-7CB2-4EDB84D28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090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DFCBA8A-EE15-21D4-8CBF-B582EB2C3CCF}"/>
                </a:ext>
              </a:extLst>
            </p:cNvPr>
            <p:cNvSpPr txBox="1"/>
            <p:nvPr/>
          </p:nvSpPr>
          <p:spPr>
            <a:xfrm>
              <a:off x="6452" y="3397969"/>
              <a:ext cx="2168202" cy="46479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sp>
          <p:nvSpPr>
            <p:cNvPr id="73" name="Minus Sign 72">
              <a:extLst>
                <a:ext uri="{FF2B5EF4-FFF2-40B4-BE49-F238E27FC236}">
                  <a16:creationId xmlns:a16="http://schemas.microsoft.com/office/drawing/2014/main" id="{D4203C1A-B3B5-D2DC-04E7-E77EC94133C9}"/>
                </a:ext>
              </a:extLst>
            </p:cNvPr>
            <p:cNvSpPr/>
            <p:nvPr/>
          </p:nvSpPr>
          <p:spPr>
            <a:xfrm>
              <a:off x="3330534" y="1940171"/>
              <a:ext cx="578327" cy="528492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Equals 73">
              <a:extLst>
                <a:ext uri="{FF2B5EF4-FFF2-40B4-BE49-F238E27FC236}">
                  <a16:creationId xmlns:a16="http://schemas.microsoft.com/office/drawing/2014/main" id="{B4A50399-0F25-CB37-0D43-160D9FD2BC61}"/>
                </a:ext>
              </a:extLst>
            </p:cNvPr>
            <p:cNvSpPr/>
            <p:nvPr/>
          </p:nvSpPr>
          <p:spPr>
            <a:xfrm>
              <a:off x="7528676" y="1866854"/>
              <a:ext cx="1118741" cy="67189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E148C63-25E3-1089-9555-0BD4D698C660}"/>
                </a:ext>
              </a:extLst>
            </p:cNvPr>
            <p:cNvSpPr/>
            <p:nvPr/>
          </p:nvSpPr>
          <p:spPr>
            <a:xfrm>
              <a:off x="5154625" y="1103371"/>
              <a:ext cx="721300" cy="2321993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5D2F3ED-B563-F670-8125-75AB4D7DFE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8204" y="3440250"/>
              <a:ext cx="27056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275868-E43C-AFC3-D891-5A3787678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8204" y="754890"/>
              <a:ext cx="0" cy="2685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DFF9C27-6CA4-8F4F-77E1-3F828A2FC600}"/>
                </a:ext>
              </a:extLst>
            </p:cNvPr>
            <p:cNvSpPr/>
            <p:nvPr/>
          </p:nvSpPr>
          <p:spPr>
            <a:xfrm>
              <a:off x="5217361" y="1114329"/>
              <a:ext cx="674999" cy="2301134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5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E4E64C-7C25-5EA5-B296-DB550D0ED384}"/>
                </a:ext>
              </a:extLst>
            </p:cNvPr>
            <p:cNvSpPr txBox="1"/>
            <p:nvPr/>
          </p:nvSpPr>
          <p:spPr>
            <a:xfrm>
              <a:off x="4047139" y="3390241"/>
              <a:ext cx="225330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Lowest X value</a:t>
              </a:r>
              <a:endParaRPr lang="he-IL" sz="2000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A7CD85-4FDA-EB5D-2F18-F848D6550340}"/>
                </a:ext>
              </a:extLst>
            </p:cNvPr>
            <p:cNvCxnSpPr/>
            <p:nvPr/>
          </p:nvCxnSpPr>
          <p:spPr>
            <a:xfrm flipV="1">
              <a:off x="5165103" y="1119683"/>
              <a:ext cx="0" cy="232056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AFCDB1D-353D-1D7B-33C8-17E7B008FB30}"/>
                </a:ext>
              </a:extLst>
            </p:cNvPr>
            <p:cNvSpPr/>
            <p:nvPr/>
          </p:nvSpPr>
          <p:spPr>
            <a:xfrm>
              <a:off x="540528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C064F93-69B5-0097-E097-2112D15215D1}"/>
                </a:ext>
              </a:extLst>
            </p:cNvPr>
            <p:cNvSpPr/>
            <p:nvPr/>
          </p:nvSpPr>
          <p:spPr>
            <a:xfrm>
              <a:off x="452924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AAD1F44-18E1-9C6F-2982-A9EACCFA06BC}"/>
                </a:ext>
              </a:extLst>
            </p:cNvPr>
            <p:cNvSpPr/>
            <p:nvPr/>
          </p:nvSpPr>
          <p:spPr>
            <a:xfrm>
              <a:off x="9219885" y="680111"/>
              <a:ext cx="2472038" cy="4431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8283CB-E186-0F8D-BD2A-20BCBBBDF0FF}"/>
                </a:ext>
              </a:extLst>
            </p:cNvPr>
            <p:cNvSpPr txBox="1"/>
            <p:nvPr/>
          </p:nvSpPr>
          <p:spPr>
            <a:xfrm>
              <a:off x="5009300" y="1938556"/>
              <a:ext cx="979991" cy="101566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Left Reach Area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4BEC59C-7BA0-722F-C471-924D92D68915}"/>
              </a:ext>
            </a:extLst>
          </p:cNvPr>
          <p:cNvSpPr txBox="1"/>
          <p:nvPr/>
        </p:nvSpPr>
        <p:spPr>
          <a:xfrm>
            <a:off x="1227899" y="225326"/>
            <a:ext cx="23860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AUC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75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RADIO / PHONE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Small unconscious effects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Contradicting findings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Cause?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3987F0-B9C5-5F2D-1B58-9A0982DB7A81}"/>
              </a:ext>
            </a:extLst>
          </p:cNvPr>
          <p:cNvGrpSpPr/>
          <p:nvPr/>
        </p:nvGrpSpPr>
        <p:grpSpPr>
          <a:xfrm>
            <a:off x="-2766" y="4116927"/>
            <a:ext cx="7253360" cy="2741073"/>
            <a:chOff x="-2766" y="4116927"/>
            <a:chExt cx="7253360" cy="2741073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>
              <a:off x="3635753" y="4437364"/>
              <a:ext cx="1386030" cy="1095396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>
              <a:off x="-2766" y="4116927"/>
              <a:ext cx="2437763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>
              <a:off x="5022517" y="4116927"/>
              <a:ext cx="2228077" cy="274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>
              <a:off x="2274363" y="4437364"/>
              <a:ext cx="1315672" cy="1095396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4B0A24-F667-002D-05DF-7E52280E7D5D}"/>
                </a:ext>
              </a:extLst>
            </p:cNvPr>
            <p:cNvSpPr txBox="1"/>
            <p:nvPr/>
          </p:nvSpPr>
          <p:spPr>
            <a:xfrm>
              <a:off x="2242821" y="4701166"/>
              <a:ext cx="138603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C4D37F-D6F5-501B-0E37-3E57454B9133}"/>
                </a:ext>
              </a:extLst>
            </p:cNvPr>
            <p:cNvSpPr txBox="1"/>
            <p:nvPr/>
          </p:nvSpPr>
          <p:spPr>
            <a:xfrm>
              <a:off x="3660394" y="4429663"/>
              <a:ext cx="1386031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Unconscious processing!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        Keyboard                     Vs.              Motion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386774" y="1600155"/>
            <a:ext cx="481766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velocity…</a:t>
            </a:r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2" y="4306252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566" y="4564207"/>
            <a:ext cx="2225411" cy="9187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1615179" y="1600155"/>
            <a:ext cx="337255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9192699" y="3991465"/>
            <a:ext cx="2656225" cy="2256319"/>
            <a:chOff x="8033290" y="3193192"/>
            <a:chExt cx="2656225" cy="225631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8087392" y="3262846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8033290" y="4803180"/>
              <a:ext cx="794402" cy="646331"/>
              <a:chOff x="345736" y="4633823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345736" y="4633823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958234" y="4658041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2714" y="4245861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98BE04D-4197-80E0-5561-7CBB279F8B05}"/>
              </a:ext>
            </a:extLst>
          </p:cNvPr>
          <p:cNvGrpSpPr/>
          <p:nvPr/>
        </p:nvGrpSpPr>
        <p:grpSpPr>
          <a:xfrm flipH="1">
            <a:off x="1788059" y="4927523"/>
            <a:ext cx="257735" cy="192102"/>
            <a:chOff x="1115096" y="2125683"/>
            <a:chExt cx="553916" cy="4128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AD7F8C-7395-3C88-CB59-507544F42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F5F1E6-E856-180E-E9B8-9FF795DAE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35E3B-34F9-E1CF-E8EB-15A442A5FC9F}"/>
              </a:ext>
            </a:extLst>
          </p:cNvPr>
          <p:cNvGrpSpPr/>
          <p:nvPr/>
        </p:nvGrpSpPr>
        <p:grpSpPr>
          <a:xfrm flipH="1">
            <a:off x="8660385" y="4976648"/>
            <a:ext cx="257735" cy="192102"/>
            <a:chOff x="1115096" y="2125683"/>
            <a:chExt cx="553916" cy="4128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05FEB2-80CB-66D7-77F7-68431627FF1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96" y="2125683"/>
              <a:ext cx="553916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1CFB46-3766-257D-1801-0E5C06C4A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096" y="2538543"/>
              <a:ext cx="55200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6734</TotalTime>
  <Words>5007</Words>
  <Application>Microsoft Office PowerPoint</Application>
  <PresentationFormat>Widescreen</PresentationFormat>
  <Paragraphs>1032</Paragraphs>
  <Slides>49</Slides>
  <Notes>43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380</cp:revision>
  <dcterms:created xsi:type="dcterms:W3CDTF">2022-09-13T05:06:56Z</dcterms:created>
  <dcterms:modified xsi:type="dcterms:W3CDTF">2022-09-28T12:54:53Z</dcterms:modified>
</cp:coreProperties>
</file>